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</p:sldIdLst>
  <p:sldSz cy="5143500" cx="9144000"/>
  <p:notesSz cx="6858000" cy="9144000"/>
  <p:embeddedFontLst>
    <p:embeddedFont>
      <p:font typeface="Caveat"/>
      <p:regular r:id="rId12"/>
      <p:bold r:id="rId13"/>
    </p:embeddedFont>
    <p:embeddedFont>
      <p:font typeface="Poppins"/>
      <p:regular r:id="rId14"/>
      <p:bold r:id="rId15"/>
      <p:italic r:id="rId16"/>
      <p:boldItalic r:id="rId17"/>
    </p:embeddedFont>
    <p:embeddedFont>
      <p:font typeface="Lato"/>
      <p:regular r:id="rId18"/>
      <p:bold r:id="rId19"/>
      <p:italic r:id="rId20"/>
      <p:boldItalic r:id="rId21"/>
    </p:embeddedFont>
    <p:embeddedFont>
      <p:font typeface="Bebas Neue"/>
      <p:regular r:id="rId22"/>
    </p:embeddedFont>
    <p:embeddedFont>
      <p:font typeface="Pacifico"/>
      <p:regular r:id="rId23"/>
    </p:embeddedFont>
    <p:embeddedFont>
      <p:font typeface="Comfortaa Medium"/>
      <p:regular r:id="rId24"/>
      <p:bold r:id="rId25"/>
    </p:embeddedFont>
    <p:embeddedFont>
      <p:font typeface="Comfortaa"/>
      <p:regular r:id="rId26"/>
      <p:bold r:id="rId2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GoogleSlidesCustomDataVersion2">
      <go:slidesCustomData xmlns:go="http://customooxmlschemas.google.com/" r:id="rId28" roundtripDataSignature="AMtx7mhVsKq1wIppbdSJAowYWXIMw1nXt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20" Type="http://schemas.openxmlformats.org/officeDocument/2006/relationships/font" Target="fonts/Lato-italic.fntdata"/><Relationship Id="rId22" Type="http://schemas.openxmlformats.org/officeDocument/2006/relationships/font" Target="fonts/BebasNeue-regular.fntdata"/><Relationship Id="rId21" Type="http://schemas.openxmlformats.org/officeDocument/2006/relationships/font" Target="fonts/Lato-boldItalic.fntdata"/><Relationship Id="rId24" Type="http://schemas.openxmlformats.org/officeDocument/2006/relationships/font" Target="fonts/ComfortaaMedium-regular.fntdata"/><Relationship Id="rId23" Type="http://schemas.openxmlformats.org/officeDocument/2006/relationships/font" Target="fonts/Pacifico-regular.fntdata"/><Relationship Id="rId26" Type="http://schemas.openxmlformats.org/officeDocument/2006/relationships/font" Target="fonts/Comfortaa-regular.fntdata"/><Relationship Id="rId25" Type="http://schemas.openxmlformats.org/officeDocument/2006/relationships/font" Target="fonts/ComfortaaMedium-bold.fntdata"/><Relationship Id="rId28" Type="http://customschemas.google.com/relationships/presentationmetadata" Target="metadata"/><Relationship Id="rId27" Type="http://schemas.openxmlformats.org/officeDocument/2006/relationships/font" Target="fonts/Comfortaa-bold.fntdata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font" Target="fonts/Caveat-bold.fntdata"/><Relationship Id="rId12" Type="http://schemas.openxmlformats.org/officeDocument/2006/relationships/font" Target="fonts/Caveat-regular.fntdata"/><Relationship Id="rId15" Type="http://schemas.openxmlformats.org/officeDocument/2006/relationships/font" Target="fonts/Poppins-bold.fntdata"/><Relationship Id="rId14" Type="http://schemas.openxmlformats.org/officeDocument/2006/relationships/font" Target="fonts/Poppins-regular.fntdata"/><Relationship Id="rId17" Type="http://schemas.openxmlformats.org/officeDocument/2006/relationships/font" Target="fonts/Poppins-boldItalic.fntdata"/><Relationship Id="rId16" Type="http://schemas.openxmlformats.org/officeDocument/2006/relationships/font" Target="fonts/Poppins-italic.fntdata"/><Relationship Id="rId19" Type="http://schemas.openxmlformats.org/officeDocument/2006/relationships/font" Target="fonts/Lato-bold.fntdata"/><Relationship Id="rId18" Type="http://schemas.openxmlformats.org/officeDocument/2006/relationships/font" Target="fonts/Lato-regular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73" name="Google Shape;127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83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p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85" name="Google Shape;1285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93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95" name="Google Shape;1295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0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02" name="Google Shape;1302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9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p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11" name="Google Shape;1311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20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22" name="Google Shape;1322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0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8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8"/>
          <p:cNvSpPr/>
          <p:nvPr/>
        </p:nvSpPr>
        <p:spPr>
          <a:xfrm>
            <a:off x="8416600" y="267575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8"/>
          <p:cNvSpPr/>
          <p:nvPr/>
        </p:nvSpPr>
        <p:spPr>
          <a:xfrm rot="613861">
            <a:off x="119049" y="383507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8"/>
          <p:cNvSpPr/>
          <p:nvPr/>
        </p:nvSpPr>
        <p:spPr>
          <a:xfrm rot="613861">
            <a:off x="-153466" y="4030354"/>
            <a:ext cx="310712" cy="1051046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" name="Google Shape;15;p8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16" name="Google Shape;16;p8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8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8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8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8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21;p8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8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3" name="Google Shape;23;p8"/>
          <p:cNvSpPr txBox="1"/>
          <p:nvPr>
            <p:ph idx="1" type="body"/>
          </p:nvPr>
        </p:nvSpPr>
        <p:spPr>
          <a:xfrm>
            <a:off x="727300" y="1180075"/>
            <a:ext cx="7689300" cy="342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24" name="Google Shape;24;p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5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17"/>
          <p:cNvSpPr/>
          <p:nvPr/>
        </p:nvSpPr>
        <p:spPr>
          <a:xfrm>
            <a:off x="-526450" y="-5064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" name="Google Shape;247;p17"/>
          <p:cNvGrpSpPr/>
          <p:nvPr/>
        </p:nvGrpSpPr>
        <p:grpSpPr>
          <a:xfrm rot="-10546643">
            <a:off x="546662" y="96509"/>
            <a:ext cx="551194" cy="657124"/>
            <a:chOff x="2636175" y="248775"/>
            <a:chExt cx="422325" cy="503450"/>
          </a:xfrm>
        </p:grpSpPr>
        <p:sp>
          <p:nvSpPr>
            <p:cNvPr id="248" name="Google Shape;248;p17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7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7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7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7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3" name="Google Shape;253;p17"/>
          <p:cNvSpPr/>
          <p:nvPr/>
        </p:nvSpPr>
        <p:spPr>
          <a:xfrm rot="6865797">
            <a:off x="1753661" y="423729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17"/>
          <p:cNvSpPr/>
          <p:nvPr/>
        </p:nvSpPr>
        <p:spPr>
          <a:xfrm rot="-492515">
            <a:off x="1849346" y="4414900"/>
            <a:ext cx="295313" cy="52846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17"/>
          <p:cNvSpPr txBox="1"/>
          <p:nvPr>
            <p:ph type="title"/>
          </p:nvPr>
        </p:nvSpPr>
        <p:spPr>
          <a:xfrm>
            <a:off x="727350" y="1047338"/>
            <a:ext cx="4461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56" name="Google Shape;256;p17"/>
          <p:cNvSpPr txBox="1"/>
          <p:nvPr>
            <p:ph idx="1" type="body"/>
          </p:nvPr>
        </p:nvSpPr>
        <p:spPr>
          <a:xfrm>
            <a:off x="727300" y="1556075"/>
            <a:ext cx="4607400" cy="25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257" name="Google Shape;257;p17"/>
          <p:cNvSpPr/>
          <p:nvPr/>
        </p:nvSpPr>
        <p:spPr>
          <a:xfrm flipH="1" rot="-399774">
            <a:off x="1743014" y="259000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8" name="Google Shape;258;p17"/>
          <p:cNvGrpSpPr/>
          <p:nvPr/>
        </p:nvGrpSpPr>
        <p:grpSpPr>
          <a:xfrm flipH="1" rot="457519">
            <a:off x="7977255" y="-6889"/>
            <a:ext cx="878904" cy="1093489"/>
            <a:chOff x="-82549" y="4170315"/>
            <a:chExt cx="878866" cy="1093442"/>
          </a:xfrm>
        </p:grpSpPr>
        <p:sp>
          <p:nvSpPr>
            <p:cNvPr id="259" name="Google Shape;259;p1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2" name="Google Shape;262;p17"/>
          <p:cNvSpPr/>
          <p:nvPr/>
        </p:nvSpPr>
        <p:spPr>
          <a:xfrm rot="-1820385">
            <a:off x="8175018" y="4523240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2"/>
        </a:solidFill>
      </p:bgPr>
    </p:bg>
    <p:spTree>
      <p:nvGrpSpPr>
        <p:cNvPr id="264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18"/>
          <p:cNvSpPr/>
          <p:nvPr/>
        </p:nvSpPr>
        <p:spPr>
          <a:xfrm>
            <a:off x="8034850" y="34663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18"/>
          <p:cNvSpPr/>
          <p:nvPr/>
        </p:nvSpPr>
        <p:spPr>
          <a:xfrm rot="613861">
            <a:off x="10574" y="388932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7" name="Google Shape;267;p18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268" name="Google Shape;268;p18"/>
            <p:cNvSpPr/>
            <p:nvPr/>
          </p:nvSpPr>
          <p:spPr>
            <a:xfrm>
              <a:off x="280234" y="4794219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8"/>
            <p:cNvSpPr/>
            <p:nvPr/>
          </p:nvSpPr>
          <p:spPr>
            <a:xfrm>
              <a:off x="457311" y="4682775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8"/>
            <p:cNvSpPr/>
            <p:nvPr/>
          </p:nvSpPr>
          <p:spPr>
            <a:xfrm>
              <a:off x="313169" y="4487163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8"/>
            <p:cNvSpPr/>
            <p:nvPr/>
          </p:nvSpPr>
          <p:spPr>
            <a:xfrm>
              <a:off x="134059" y="4604537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8"/>
            <p:cNvSpPr/>
            <p:nvPr/>
          </p:nvSpPr>
          <p:spPr>
            <a:xfrm>
              <a:off x="539649" y="4302869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3" name="Google Shape;273;p18"/>
          <p:cNvSpPr/>
          <p:nvPr/>
        </p:nvSpPr>
        <p:spPr>
          <a:xfrm rot="-3837907">
            <a:off x="4113214" y="3691605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18"/>
          <p:cNvSpPr/>
          <p:nvPr/>
        </p:nvSpPr>
        <p:spPr>
          <a:xfrm rot="3185757">
            <a:off x="6968389" y="-258061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5" name="Google Shape;275;p18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276" name="Google Shape;276;p18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8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8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8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280;p18"/>
          <p:cNvGrpSpPr/>
          <p:nvPr/>
        </p:nvGrpSpPr>
        <p:grpSpPr>
          <a:xfrm>
            <a:off x="7754005" y="3962370"/>
            <a:ext cx="1292352" cy="1145021"/>
            <a:chOff x="7754005" y="3962370"/>
            <a:chExt cx="1292352" cy="1145021"/>
          </a:xfrm>
        </p:grpSpPr>
        <p:sp>
          <p:nvSpPr>
            <p:cNvPr id="281" name="Google Shape;281;p18"/>
            <p:cNvSpPr/>
            <p:nvPr/>
          </p:nvSpPr>
          <p:spPr>
            <a:xfrm flipH="1" rot="-775894">
              <a:off x="8734532" y="3972164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8"/>
            <p:cNvSpPr/>
            <p:nvPr/>
          </p:nvSpPr>
          <p:spPr>
            <a:xfrm flipH="1" rot="-775894">
              <a:off x="8422334" y="3978406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8"/>
            <p:cNvSpPr/>
            <p:nvPr/>
          </p:nvSpPr>
          <p:spPr>
            <a:xfrm flipH="1" rot="-775894">
              <a:off x="8135956" y="4039029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8"/>
            <p:cNvSpPr/>
            <p:nvPr/>
          </p:nvSpPr>
          <p:spPr>
            <a:xfrm flipH="1" rot="-775894">
              <a:off x="7864388" y="4083343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5" name="Google Shape;285;p18"/>
          <p:cNvSpPr/>
          <p:nvPr/>
        </p:nvSpPr>
        <p:spPr>
          <a:xfrm>
            <a:off x="-149501" y="-84327"/>
            <a:ext cx="1908383" cy="1113173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6" name="Google Shape;286;p18"/>
          <p:cNvGrpSpPr/>
          <p:nvPr/>
        </p:nvGrpSpPr>
        <p:grpSpPr>
          <a:xfrm>
            <a:off x="304333" y="142909"/>
            <a:ext cx="751383" cy="993700"/>
            <a:chOff x="304333" y="142909"/>
            <a:chExt cx="751383" cy="993700"/>
          </a:xfrm>
        </p:grpSpPr>
        <p:sp>
          <p:nvSpPr>
            <p:cNvPr id="287" name="Google Shape;287;p18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8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8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" name="Google Shape;290;p18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8"/>
          <p:cNvSpPr txBox="1"/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92" name="Google Shape;292;p18"/>
          <p:cNvSpPr/>
          <p:nvPr/>
        </p:nvSpPr>
        <p:spPr>
          <a:xfrm>
            <a:off x="8724400" y="17236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8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18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1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9"/>
          <p:cNvSpPr/>
          <p:nvPr/>
        </p:nvSpPr>
        <p:spPr>
          <a:xfrm rot="9482715">
            <a:off x="-781312" y="2986"/>
            <a:ext cx="1866368" cy="1551451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8" name="Google Shape;298;p19"/>
          <p:cNvGrpSpPr/>
          <p:nvPr/>
        </p:nvGrpSpPr>
        <p:grpSpPr>
          <a:xfrm>
            <a:off x="157588" y="-289649"/>
            <a:ext cx="1219991" cy="1237898"/>
            <a:chOff x="157588" y="-289649"/>
            <a:chExt cx="1219991" cy="1237898"/>
          </a:xfrm>
        </p:grpSpPr>
        <p:sp>
          <p:nvSpPr>
            <p:cNvPr id="299" name="Google Shape;299;p19"/>
            <p:cNvSpPr/>
            <p:nvPr/>
          </p:nvSpPr>
          <p:spPr>
            <a:xfrm>
              <a:off x="157588" y="-194325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9"/>
            <p:cNvSpPr/>
            <p:nvPr/>
          </p:nvSpPr>
          <p:spPr>
            <a:xfrm>
              <a:off x="464966" y="-262240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9"/>
            <p:cNvSpPr/>
            <p:nvPr/>
          </p:nvSpPr>
          <p:spPr>
            <a:xfrm>
              <a:off x="830730" y="-271769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9"/>
            <p:cNvSpPr/>
            <p:nvPr/>
          </p:nvSpPr>
          <p:spPr>
            <a:xfrm>
              <a:off x="1123796" y="-289649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19"/>
          <p:cNvSpPr/>
          <p:nvPr/>
        </p:nvSpPr>
        <p:spPr>
          <a:xfrm rot="410715">
            <a:off x="576288" y="4339232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19"/>
          <p:cNvSpPr/>
          <p:nvPr/>
        </p:nvSpPr>
        <p:spPr>
          <a:xfrm rot="448387">
            <a:off x="8359750" y="5454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9"/>
          <p:cNvSpPr txBox="1"/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06" name="Google Shape;306;p19"/>
          <p:cNvSpPr txBox="1"/>
          <p:nvPr>
            <p:ph idx="1" type="subTitle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7" name="Google Shape;307;p19"/>
          <p:cNvSpPr/>
          <p:nvPr/>
        </p:nvSpPr>
        <p:spPr>
          <a:xfrm>
            <a:off x="8029176" y="3981964"/>
            <a:ext cx="1348731" cy="124336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1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2"/>
        </a:solidFill>
      </p:bgPr>
    </p:bg>
    <p:spTree>
      <p:nvGrpSpPr>
        <p:cNvPr id="309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20"/>
          <p:cNvSpPr/>
          <p:nvPr/>
        </p:nvSpPr>
        <p:spPr>
          <a:xfrm flipH="1" rot="1086392">
            <a:off x="-320109" y="4231721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" name="Google Shape;311;p20"/>
          <p:cNvGrpSpPr/>
          <p:nvPr/>
        </p:nvGrpSpPr>
        <p:grpSpPr>
          <a:xfrm>
            <a:off x="913491" y="4201150"/>
            <a:ext cx="1383680" cy="1443733"/>
            <a:chOff x="8085816" y="1478000"/>
            <a:chExt cx="1383680" cy="1443733"/>
          </a:xfrm>
        </p:grpSpPr>
        <p:sp>
          <p:nvSpPr>
            <p:cNvPr id="312" name="Google Shape;312;p2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" name="Google Shape;316;p20"/>
          <p:cNvSpPr/>
          <p:nvPr/>
        </p:nvSpPr>
        <p:spPr>
          <a:xfrm>
            <a:off x="3793400" y="381450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0"/>
          <p:cNvSpPr/>
          <p:nvPr/>
        </p:nvSpPr>
        <p:spPr>
          <a:xfrm rot="292123">
            <a:off x="287708" y="381448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0"/>
          <p:cNvGrpSpPr/>
          <p:nvPr/>
        </p:nvGrpSpPr>
        <p:grpSpPr>
          <a:xfrm>
            <a:off x="8416805" y="-121990"/>
            <a:ext cx="518742" cy="618388"/>
            <a:chOff x="2636175" y="248775"/>
            <a:chExt cx="422325" cy="503450"/>
          </a:xfrm>
        </p:grpSpPr>
        <p:sp>
          <p:nvSpPr>
            <p:cNvPr id="319" name="Google Shape;319;p20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0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20"/>
          <p:cNvSpPr/>
          <p:nvPr/>
        </p:nvSpPr>
        <p:spPr>
          <a:xfrm rot="-1251821">
            <a:off x="8366893" y="4048242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20"/>
          <p:cNvSpPr txBox="1"/>
          <p:nvPr>
            <p:ph type="title"/>
          </p:nvPr>
        </p:nvSpPr>
        <p:spPr>
          <a:xfrm>
            <a:off x="4629200" y="539850"/>
            <a:ext cx="3787500" cy="109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326" name="Google Shape;326;p2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accent2"/>
        </a:solidFill>
      </p:bgPr>
    </p:bg>
    <p:spTree>
      <p:nvGrpSpPr>
        <p:cNvPr id="327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21"/>
          <p:cNvSpPr/>
          <p:nvPr/>
        </p:nvSpPr>
        <p:spPr>
          <a:xfrm rot="-3883519">
            <a:off x="-167732" y="3097253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9" name="Google Shape;329;p21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330" name="Google Shape;330;p21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1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1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1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4" name="Google Shape;334;p21"/>
          <p:cNvSpPr/>
          <p:nvPr/>
        </p:nvSpPr>
        <p:spPr>
          <a:xfrm rot="7898116">
            <a:off x="7852656" y="35753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21"/>
          <p:cNvSpPr/>
          <p:nvPr/>
        </p:nvSpPr>
        <p:spPr>
          <a:xfrm rot="504363">
            <a:off x="6922883" y="-29224"/>
            <a:ext cx="1951202" cy="113815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1"/>
          <p:cNvSpPr/>
          <p:nvPr/>
        </p:nvSpPr>
        <p:spPr>
          <a:xfrm>
            <a:off x="8469650" y="567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1"/>
          <p:cNvGrpSpPr/>
          <p:nvPr/>
        </p:nvGrpSpPr>
        <p:grpSpPr>
          <a:xfrm>
            <a:off x="30" y="28682"/>
            <a:ext cx="1292352" cy="1145022"/>
            <a:chOff x="30" y="28682"/>
            <a:chExt cx="1292352" cy="1145022"/>
          </a:xfrm>
        </p:grpSpPr>
        <p:sp>
          <p:nvSpPr>
            <p:cNvPr id="338" name="Google Shape;338;p21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1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1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1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2" name="Google Shape;342;p21"/>
          <p:cNvSpPr/>
          <p:nvPr/>
        </p:nvSpPr>
        <p:spPr>
          <a:xfrm rot="4784323">
            <a:off x="2191680" y="4345457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21"/>
          <p:cNvSpPr/>
          <p:nvPr/>
        </p:nvSpPr>
        <p:spPr>
          <a:xfrm rot="3814763">
            <a:off x="1979073" y="4265453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21"/>
          <p:cNvSpPr txBox="1"/>
          <p:nvPr>
            <p:ph hasCustomPrompt="1" type="title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5" name="Google Shape;345;p21"/>
          <p:cNvSpPr txBox="1"/>
          <p:nvPr>
            <p:ph idx="1" type="subTitle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46" name="Google Shape;346;p21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21"/>
          <p:cNvSpPr/>
          <p:nvPr/>
        </p:nvSpPr>
        <p:spPr>
          <a:xfrm rot="-470258">
            <a:off x="2731850" y="48470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" name="Google Shape;348;p2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49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22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" name="Google Shape;351;p2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1">
  <p:cSld name="CUSTOM_15">
    <p:bg>
      <p:bgPr>
        <a:solidFill>
          <a:schemeClr val="accent4"/>
        </a:solidFill>
      </p:bgPr>
    </p:bg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23"/>
          <p:cNvSpPr/>
          <p:nvPr/>
        </p:nvSpPr>
        <p:spPr>
          <a:xfrm rot="-3837907">
            <a:off x="91226" y="-629320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" name="Google Shape;354;p23"/>
          <p:cNvSpPr/>
          <p:nvPr/>
        </p:nvSpPr>
        <p:spPr>
          <a:xfrm rot="3185757">
            <a:off x="-417624" y="4413139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" name="Google Shape;355;p23"/>
          <p:cNvGrpSpPr/>
          <p:nvPr/>
        </p:nvGrpSpPr>
        <p:grpSpPr>
          <a:xfrm>
            <a:off x="120513" y="790825"/>
            <a:ext cx="252200" cy="279550"/>
            <a:chOff x="4295963" y="4660625"/>
            <a:chExt cx="252200" cy="279550"/>
          </a:xfrm>
        </p:grpSpPr>
        <p:sp>
          <p:nvSpPr>
            <p:cNvPr id="356" name="Google Shape;356;p23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3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" name="Google Shape;360;p23"/>
          <p:cNvGrpSpPr/>
          <p:nvPr/>
        </p:nvGrpSpPr>
        <p:grpSpPr>
          <a:xfrm>
            <a:off x="-378667" y="3278284"/>
            <a:ext cx="751383" cy="993700"/>
            <a:chOff x="304333" y="142909"/>
            <a:chExt cx="751383" cy="993700"/>
          </a:xfrm>
        </p:grpSpPr>
        <p:sp>
          <p:nvSpPr>
            <p:cNvPr id="361" name="Google Shape;361;p23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4" name="Google Shape;364;p23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" name="Google Shape;365;p23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" name="Google Shape;366;p23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23"/>
          <p:cNvSpPr txBox="1"/>
          <p:nvPr>
            <p:ph type="title"/>
          </p:nvPr>
        </p:nvSpPr>
        <p:spPr>
          <a:xfrm>
            <a:off x="733326" y="1384800"/>
            <a:ext cx="50241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368" name="Google Shape;368;p2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1">
  <p:cSld name="CUSTOM_16">
    <p:bg>
      <p:bgPr>
        <a:solidFill>
          <a:schemeClr val="accent4"/>
        </a:solidFill>
      </p:bgPr>
    </p:bg>
    <p:spTree>
      <p:nvGrpSpPr>
        <p:cNvPr id="369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24"/>
          <p:cNvSpPr txBox="1"/>
          <p:nvPr>
            <p:ph type="title"/>
          </p:nvPr>
        </p:nvSpPr>
        <p:spPr>
          <a:xfrm>
            <a:off x="3713650" y="1633350"/>
            <a:ext cx="47466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1" name="Google Shape;371;p24"/>
          <p:cNvSpPr txBox="1"/>
          <p:nvPr>
            <p:ph idx="1" type="subTitle"/>
          </p:nvPr>
        </p:nvSpPr>
        <p:spPr>
          <a:xfrm>
            <a:off x="3713867" y="3144450"/>
            <a:ext cx="47460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72" name="Google Shape;372;p24"/>
          <p:cNvSpPr/>
          <p:nvPr/>
        </p:nvSpPr>
        <p:spPr>
          <a:xfrm rot="4784323">
            <a:off x="8882905" y="-454380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24"/>
          <p:cNvSpPr/>
          <p:nvPr/>
        </p:nvSpPr>
        <p:spPr>
          <a:xfrm rot="3814763">
            <a:off x="8670298" y="-534384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" name="Google Shape;374;p24"/>
          <p:cNvSpPr/>
          <p:nvPr/>
        </p:nvSpPr>
        <p:spPr>
          <a:xfrm rot="-3883519">
            <a:off x="8589268" y="4230278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5" name="Google Shape;375;p24"/>
          <p:cNvGrpSpPr/>
          <p:nvPr/>
        </p:nvGrpSpPr>
        <p:grpSpPr>
          <a:xfrm>
            <a:off x="7392305" y="4415732"/>
            <a:ext cx="1292352" cy="1145022"/>
            <a:chOff x="30" y="28682"/>
            <a:chExt cx="1292352" cy="1145022"/>
          </a:xfrm>
        </p:grpSpPr>
        <p:sp>
          <p:nvSpPr>
            <p:cNvPr id="376" name="Google Shape;376;p24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4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4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4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" name="Google Shape;380;p24"/>
          <p:cNvGrpSpPr/>
          <p:nvPr/>
        </p:nvGrpSpPr>
        <p:grpSpPr>
          <a:xfrm>
            <a:off x="5960763" y="157325"/>
            <a:ext cx="252200" cy="279550"/>
            <a:chOff x="4295963" y="4660625"/>
            <a:chExt cx="252200" cy="279550"/>
          </a:xfrm>
        </p:grpSpPr>
        <p:sp>
          <p:nvSpPr>
            <p:cNvPr id="381" name="Google Shape;381;p24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4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4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4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4"/>
          <p:cNvSpPr/>
          <p:nvPr/>
        </p:nvSpPr>
        <p:spPr>
          <a:xfrm>
            <a:off x="6392850" y="-403525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2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1">
  <p:cSld name="BLANK_1_1_1">
    <p:bg>
      <p:bgPr>
        <a:solidFill>
          <a:schemeClr val="accent4"/>
        </a:solidFill>
      </p:bgPr>
    </p:bg>
    <p:spTree>
      <p:nvGrpSpPr>
        <p:cNvPr id="387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25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25"/>
          <p:cNvSpPr txBox="1"/>
          <p:nvPr>
            <p:ph type="title"/>
          </p:nvPr>
        </p:nvSpPr>
        <p:spPr>
          <a:xfrm>
            <a:off x="4017275" y="3609738"/>
            <a:ext cx="4434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90" name="Google Shape;390;p25"/>
          <p:cNvSpPr txBox="1"/>
          <p:nvPr>
            <p:ph idx="1" type="subTitle"/>
          </p:nvPr>
        </p:nvSpPr>
        <p:spPr>
          <a:xfrm>
            <a:off x="4017275" y="1068763"/>
            <a:ext cx="4436700" cy="254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91" name="Google Shape;391;p2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_3">
    <p:spTree>
      <p:nvGrpSpPr>
        <p:cNvPr id="392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26"/>
          <p:cNvSpPr/>
          <p:nvPr/>
        </p:nvSpPr>
        <p:spPr>
          <a:xfrm rot="-1842127">
            <a:off x="-705121" y="-191832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4" name="Google Shape;394;p26"/>
          <p:cNvGrpSpPr/>
          <p:nvPr/>
        </p:nvGrpSpPr>
        <p:grpSpPr>
          <a:xfrm>
            <a:off x="8416696" y="4403689"/>
            <a:ext cx="767865" cy="830189"/>
            <a:chOff x="-128479" y="3907789"/>
            <a:chExt cx="767865" cy="830189"/>
          </a:xfrm>
        </p:grpSpPr>
        <p:sp>
          <p:nvSpPr>
            <p:cNvPr id="395" name="Google Shape;395;p26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6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6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8" name="Google Shape;398;p26"/>
          <p:cNvSpPr/>
          <p:nvPr/>
        </p:nvSpPr>
        <p:spPr>
          <a:xfrm>
            <a:off x="854050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26"/>
          <p:cNvSpPr/>
          <p:nvPr/>
        </p:nvSpPr>
        <p:spPr>
          <a:xfrm rot="1871850">
            <a:off x="-127448" y="4201573"/>
            <a:ext cx="1894970" cy="1037621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0" name="Google Shape;400;p26"/>
          <p:cNvGrpSpPr/>
          <p:nvPr/>
        </p:nvGrpSpPr>
        <p:grpSpPr>
          <a:xfrm>
            <a:off x="1583602" y="4545438"/>
            <a:ext cx="315649" cy="349878"/>
            <a:chOff x="4846427" y="-66500"/>
            <a:chExt cx="315649" cy="349878"/>
          </a:xfrm>
        </p:grpSpPr>
        <p:sp>
          <p:nvSpPr>
            <p:cNvPr id="401" name="Google Shape;401;p26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6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6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6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5" name="Google Shape;405;p26"/>
          <p:cNvSpPr/>
          <p:nvPr/>
        </p:nvSpPr>
        <p:spPr>
          <a:xfrm rot="7589800">
            <a:off x="8284401" y="-296009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26"/>
          <p:cNvSpPr/>
          <p:nvPr/>
        </p:nvSpPr>
        <p:spPr>
          <a:xfrm rot="650906">
            <a:off x="7923891" y="140016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26"/>
          <p:cNvSpPr txBox="1"/>
          <p:nvPr>
            <p:ph type="title"/>
          </p:nvPr>
        </p:nvSpPr>
        <p:spPr>
          <a:xfrm>
            <a:off x="3048125" y="7398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08" name="Google Shape;408;p26"/>
          <p:cNvSpPr txBox="1"/>
          <p:nvPr>
            <p:ph idx="1" type="subTitle"/>
          </p:nvPr>
        </p:nvSpPr>
        <p:spPr>
          <a:xfrm>
            <a:off x="6239000" y="7941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" name="Google Shape;409;p26"/>
          <p:cNvSpPr txBox="1"/>
          <p:nvPr>
            <p:ph idx="2" type="title"/>
          </p:nvPr>
        </p:nvSpPr>
        <p:spPr>
          <a:xfrm>
            <a:off x="3048125" y="213045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0" name="Google Shape;410;p26"/>
          <p:cNvSpPr txBox="1"/>
          <p:nvPr>
            <p:ph idx="3" type="subTitle"/>
          </p:nvPr>
        </p:nvSpPr>
        <p:spPr>
          <a:xfrm>
            <a:off x="6239000" y="218475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1" name="Google Shape;411;p26"/>
          <p:cNvSpPr txBox="1"/>
          <p:nvPr>
            <p:ph idx="4" type="title"/>
          </p:nvPr>
        </p:nvSpPr>
        <p:spPr>
          <a:xfrm>
            <a:off x="3048125" y="35754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2" name="Google Shape;412;p26"/>
          <p:cNvSpPr txBox="1"/>
          <p:nvPr>
            <p:ph idx="5" type="subTitle"/>
          </p:nvPr>
        </p:nvSpPr>
        <p:spPr>
          <a:xfrm>
            <a:off x="6239000" y="36297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3" name="Google Shape;413;p2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3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7" name="Google Shape;27;p9"/>
          <p:cNvSpPr/>
          <p:nvPr/>
        </p:nvSpPr>
        <p:spPr>
          <a:xfrm rot="889759">
            <a:off x="7648293" y="-795808"/>
            <a:ext cx="1866274" cy="1551373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28;p9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9"/>
          <p:cNvSpPr/>
          <p:nvPr/>
        </p:nvSpPr>
        <p:spPr>
          <a:xfrm rot="1579595">
            <a:off x="216948" y="14355"/>
            <a:ext cx="310695" cy="105098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Google Shape;30;p9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31" name="Google Shape;31;p9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9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9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9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9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" name="Google Shape;36;p9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37;p9"/>
          <p:cNvSpPr/>
          <p:nvPr/>
        </p:nvSpPr>
        <p:spPr>
          <a:xfrm rot="1204829">
            <a:off x="-52255" y="-473928"/>
            <a:ext cx="417921" cy="1413700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8;p9"/>
          <p:cNvSpPr/>
          <p:nvPr/>
        </p:nvSpPr>
        <p:spPr>
          <a:xfrm>
            <a:off x="1061450" y="45322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" name="Google Shape;39;p9"/>
          <p:cNvGrpSpPr/>
          <p:nvPr/>
        </p:nvGrpSpPr>
        <p:grpSpPr>
          <a:xfrm>
            <a:off x="1985746" y="46070"/>
            <a:ext cx="420045" cy="373712"/>
            <a:chOff x="295547" y="4265443"/>
            <a:chExt cx="483087" cy="429801"/>
          </a:xfrm>
        </p:grpSpPr>
        <p:sp>
          <p:nvSpPr>
            <p:cNvPr id="40" name="Google Shape;40;p9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9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42;p9"/>
          <p:cNvSpPr/>
          <p:nvPr/>
        </p:nvSpPr>
        <p:spPr>
          <a:xfrm flipH="1" rot="-31007">
            <a:off x="250301" y="4816747"/>
            <a:ext cx="376745" cy="382689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Google Shape;43;p9"/>
          <p:cNvSpPr/>
          <p:nvPr/>
        </p:nvSpPr>
        <p:spPr>
          <a:xfrm flipH="1" rot="-31007">
            <a:off x="-84679" y="4514243"/>
            <a:ext cx="1035617" cy="687643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44;p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BLANK_1_1_1_1_1_1_3_1"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27"/>
          <p:cNvSpPr txBox="1"/>
          <p:nvPr>
            <p:ph type="title"/>
          </p:nvPr>
        </p:nvSpPr>
        <p:spPr>
          <a:xfrm>
            <a:off x="727763" y="2777458"/>
            <a:ext cx="35379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6" name="Google Shape;416;p27"/>
          <p:cNvSpPr txBox="1"/>
          <p:nvPr>
            <p:ph idx="1" type="subTitle"/>
          </p:nvPr>
        </p:nvSpPr>
        <p:spPr>
          <a:xfrm>
            <a:off x="727313" y="3295544"/>
            <a:ext cx="3538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7" name="Google Shape;417;p27"/>
          <p:cNvSpPr txBox="1"/>
          <p:nvPr>
            <p:ph idx="2" type="title"/>
          </p:nvPr>
        </p:nvSpPr>
        <p:spPr>
          <a:xfrm>
            <a:off x="4881938" y="2777456"/>
            <a:ext cx="3534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8" name="Google Shape;418;p27"/>
          <p:cNvSpPr txBox="1"/>
          <p:nvPr>
            <p:ph idx="3" type="subTitle"/>
          </p:nvPr>
        </p:nvSpPr>
        <p:spPr>
          <a:xfrm>
            <a:off x="4881488" y="3295559"/>
            <a:ext cx="35352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9" name="Google Shape;419;p27"/>
          <p:cNvSpPr txBox="1"/>
          <p:nvPr>
            <p:ph idx="4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20" name="Google Shape;420;p27"/>
          <p:cNvSpPr/>
          <p:nvPr/>
        </p:nvSpPr>
        <p:spPr>
          <a:xfrm rot="-3030967">
            <a:off x="-750782" y="43787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1" name="Google Shape;421;p27"/>
          <p:cNvGrpSpPr/>
          <p:nvPr/>
        </p:nvGrpSpPr>
        <p:grpSpPr>
          <a:xfrm>
            <a:off x="241512" y="4543626"/>
            <a:ext cx="1219992" cy="1237898"/>
            <a:chOff x="727287" y="3991176"/>
            <a:chExt cx="1219992" cy="1237898"/>
          </a:xfrm>
        </p:grpSpPr>
        <p:sp>
          <p:nvSpPr>
            <p:cNvPr id="422" name="Google Shape;422;p27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7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7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7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" name="Google Shape;426;p27"/>
          <p:cNvSpPr/>
          <p:nvPr/>
        </p:nvSpPr>
        <p:spPr>
          <a:xfrm>
            <a:off x="-657225" y="-356068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7" name="Google Shape;427;p27"/>
          <p:cNvGrpSpPr/>
          <p:nvPr/>
        </p:nvGrpSpPr>
        <p:grpSpPr>
          <a:xfrm>
            <a:off x="-677022" y="1099313"/>
            <a:ext cx="1270599" cy="1053621"/>
            <a:chOff x="-142022" y="90588"/>
            <a:chExt cx="1270599" cy="1053621"/>
          </a:xfrm>
        </p:grpSpPr>
        <p:sp>
          <p:nvSpPr>
            <p:cNvPr id="428" name="Google Shape;428;p27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7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7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7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7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7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7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7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7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7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7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7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7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7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2" name="Google Shape;442;p27"/>
          <p:cNvSpPr/>
          <p:nvPr/>
        </p:nvSpPr>
        <p:spPr>
          <a:xfrm rot="-2048291">
            <a:off x="1348950" y="-298112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27"/>
          <p:cNvSpPr/>
          <p:nvPr/>
        </p:nvSpPr>
        <p:spPr>
          <a:xfrm rot="487433">
            <a:off x="7938703" y="28230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4" name="Google Shape;444;p27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445" name="Google Shape;445;p27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7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7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7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7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" name="Google Shape;450;p27"/>
          <p:cNvSpPr/>
          <p:nvPr/>
        </p:nvSpPr>
        <p:spPr>
          <a:xfrm>
            <a:off x="8722895" y="312789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27"/>
          <p:cNvSpPr/>
          <p:nvPr/>
        </p:nvSpPr>
        <p:spPr>
          <a:xfrm>
            <a:off x="8544263" y="2812238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27"/>
          <p:cNvSpPr/>
          <p:nvPr/>
        </p:nvSpPr>
        <p:spPr>
          <a:xfrm>
            <a:off x="8720663" y="4931366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7"/>
          <p:cNvSpPr/>
          <p:nvPr/>
        </p:nvSpPr>
        <p:spPr>
          <a:xfrm>
            <a:off x="8395413" y="4628825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27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5" name="Google Shape;455;p27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56" name="Google Shape;456;p27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7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7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7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7"/>
          <p:cNvSpPr/>
          <p:nvPr/>
        </p:nvSpPr>
        <p:spPr>
          <a:xfrm>
            <a:off x="5158600" y="1573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27"/>
          <p:cNvSpPr/>
          <p:nvPr/>
        </p:nvSpPr>
        <p:spPr>
          <a:xfrm>
            <a:off x="260200" y="26500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2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10"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8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5" name="Google Shape;465;p28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66" name="Google Shape;466;p28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8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8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8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8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8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8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8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8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8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8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8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8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8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0" name="Google Shape;480;p28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1" name="Google Shape;481;p28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82" name="Google Shape;482;p28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6" name="Google Shape;486;p28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8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8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9" name="Google Shape;489;p28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490" name="Google Shape;490;p28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8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8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28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94" name="Google Shape;494;p28"/>
          <p:cNvSpPr txBox="1"/>
          <p:nvPr>
            <p:ph idx="2" type="title"/>
          </p:nvPr>
        </p:nvSpPr>
        <p:spPr>
          <a:xfrm>
            <a:off x="109840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5" name="Google Shape;495;p28"/>
          <p:cNvSpPr txBox="1"/>
          <p:nvPr>
            <p:ph idx="3" type="title"/>
          </p:nvPr>
        </p:nvSpPr>
        <p:spPr>
          <a:xfrm>
            <a:off x="1538050" y="2484891"/>
            <a:ext cx="13332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6" name="Google Shape;496;p28"/>
          <p:cNvSpPr txBox="1"/>
          <p:nvPr>
            <p:ph idx="1" type="subTitle"/>
          </p:nvPr>
        </p:nvSpPr>
        <p:spPr>
          <a:xfrm>
            <a:off x="109840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97" name="Google Shape;497;p28"/>
          <p:cNvSpPr txBox="1"/>
          <p:nvPr>
            <p:ph idx="4" type="title"/>
          </p:nvPr>
        </p:nvSpPr>
        <p:spPr>
          <a:xfrm>
            <a:off x="3465744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8" name="Google Shape;498;p28"/>
          <p:cNvSpPr txBox="1"/>
          <p:nvPr>
            <p:ph idx="5" type="title"/>
          </p:nvPr>
        </p:nvSpPr>
        <p:spPr>
          <a:xfrm>
            <a:off x="3905394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9" name="Google Shape;499;p28"/>
          <p:cNvSpPr txBox="1"/>
          <p:nvPr>
            <p:ph idx="6" type="subTitle"/>
          </p:nvPr>
        </p:nvSpPr>
        <p:spPr>
          <a:xfrm>
            <a:off x="3465744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0" name="Google Shape;500;p28"/>
          <p:cNvSpPr txBox="1"/>
          <p:nvPr>
            <p:ph idx="7" type="title"/>
          </p:nvPr>
        </p:nvSpPr>
        <p:spPr>
          <a:xfrm>
            <a:off x="593765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01" name="Google Shape;501;p28"/>
          <p:cNvSpPr txBox="1"/>
          <p:nvPr>
            <p:ph idx="8" type="title"/>
          </p:nvPr>
        </p:nvSpPr>
        <p:spPr>
          <a:xfrm>
            <a:off x="6377300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02" name="Google Shape;502;p28"/>
          <p:cNvSpPr txBox="1"/>
          <p:nvPr>
            <p:ph idx="9" type="subTitle"/>
          </p:nvPr>
        </p:nvSpPr>
        <p:spPr>
          <a:xfrm>
            <a:off x="593765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3" name="Google Shape;503;p2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3">
  <p:cSld name="CUSTOM_10_1">
    <p:spTree>
      <p:nvGrpSpPr>
        <p:cNvPr id="504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9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29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507" name="Google Shape;507;p29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9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9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9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9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9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9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9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9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9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9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9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9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9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29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2" name="Google Shape;522;p29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523" name="Google Shape;523;p29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9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9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9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29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29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" name="Google Shape;529;p29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0" name="Google Shape;530;p29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531" name="Google Shape;531;p29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9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9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4" name="Google Shape;534;p2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35" name="Google Shape;535;p29"/>
          <p:cNvSpPr txBox="1"/>
          <p:nvPr>
            <p:ph idx="2" type="title"/>
          </p:nvPr>
        </p:nvSpPr>
        <p:spPr>
          <a:xfrm>
            <a:off x="731047" y="2505226"/>
            <a:ext cx="3749100" cy="50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6" name="Google Shape;536;p29"/>
          <p:cNvSpPr txBox="1"/>
          <p:nvPr>
            <p:ph idx="1" type="subTitle"/>
          </p:nvPr>
        </p:nvSpPr>
        <p:spPr>
          <a:xfrm>
            <a:off x="732247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7" name="Google Shape;537;p29"/>
          <p:cNvSpPr txBox="1"/>
          <p:nvPr>
            <p:ph idx="3" type="title"/>
          </p:nvPr>
        </p:nvSpPr>
        <p:spPr>
          <a:xfrm>
            <a:off x="4663854" y="2504026"/>
            <a:ext cx="3749100" cy="50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8" name="Google Shape;538;p29"/>
          <p:cNvSpPr txBox="1"/>
          <p:nvPr>
            <p:ph idx="4" type="subTitle"/>
          </p:nvPr>
        </p:nvSpPr>
        <p:spPr>
          <a:xfrm>
            <a:off x="4665054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9" name="Google Shape;539;p2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">
  <p:cSld name="CUSTOM_14">
    <p:spTree>
      <p:nvGrpSpPr>
        <p:cNvPr id="540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30"/>
          <p:cNvSpPr/>
          <p:nvPr/>
        </p:nvSpPr>
        <p:spPr>
          <a:xfrm flipH="1" rot="1086392">
            <a:off x="8214641" y="-450654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2" name="Google Shape;542;p30"/>
          <p:cNvGrpSpPr/>
          <p:nvPr/>
        </p:nvGrpSpPr>
        <p:grpSpPr>
          <a:xfrm>
            <a:off x="7374466" y="-1062275"/>
            <a:ext cx="1383680" cy="1443733"/>
            <a:chOff x="8085816" y="1478000"/>
            <a:chExt cx="1383680" cy="1443733"/>
          </a:xfrm>
        </p:grpSpPr>
        <p:sp>
          <p:nvSpPr>
            <p:cNvPr id="543" name="Google Shape;543;p3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3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3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3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7" name="Google Shape;547;p30"/>
          <p:cNvSpPr/>
          <p:nvPr/>
        </p:nvSpPr>
        <p:spPr>
          <a:xfrm>
            <a:off x="235375" y="1172575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30"/>
          <p:cNvSpPr/>
          <p:nvPr/>
        </p:nvSpPr>
        <p:spPr>
          <a:xfrm rot="292123">
            <a:off x="8594583" y="2359273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9" name="Google Shape;549;p30"/>
          <p:cNvGrpSpPr/>
          <p:nvPr/>
        </p:nvGrpSpPr>
        <p:grpSpPr>
          <a:xfrm>
            <a:off x="254155" y="4440810"/>
            <a:ext cx="518742" cy="618388"/>
            <a:chOff x="2636175" y="248775"/>
            <a:chExt cx="422325" cy="503450"/>
          </a:xfrm>
        </p:grpSpPr>
        <p:sp>
          <p:nvSpPr>
            <p:cNvPr id="550" name="Google Shape;550;p30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30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30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30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30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5" name="Google Shape;555;p30"/>
          <p:cNvSpPr/>
          <p:nvPr/>
        </p:nvSpPr>
        <p:spPr>
          <a:xfrm rot="-1251821">
            <a:off x="239493" y="231567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30"/>
          <p:cNvSpPr txBox="1"/>
          <p:nvPr>
            <p:ph type="title"/>
          </p:nvPr>
        </p:nvSpPr>
        <p:spPr>
          <a:xfrm>
            <a:off x="4643275" y="3863727"/>
            <a:ext cx="37875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57" name="Google Shape;557;p3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bg>
      <p:bgPr>
        <a:solidFill>
          <a:schemeClr val="accent2"/>
        </a:solidFill>
      </p:bgPr>
    </p:bg>
    <p:spTree>
      <p:nvGrpSpPr>
        <p:cNvPr id="558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Google Shape;559;p31"/>
          <p:cNvGrpSpPr/>
          <p:nvPr/>
        </p:nvGrpSpPr>
        <p:grpSpPr>
          <a:xfrm>
            <a:off x="52449" y="4344351"/>
            <a:ext cx="1219992" cy="1237898"/>
            <a:chOff x="727287" y="3991176"/>
            <a:chExt cx="1219992" cy="1237898"/>
          </a:xfrm>
        </p:grpSpPr>
        <p:sp>
          <p:nvSpPr>
            <p:cNvPr id="560" name="Google Shape;560;p31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4" name="Google Shape;564;p31"/>
          <p:cNvSpPr/>
          <p:nvPr/>
        </p:nvSpPr>
        <p:spPr>
          <a:xfrm flipH="1" rot="-5665102">
            <a:off x="318493" y="-271848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31"/>
          <p:cNvSpPr/>
          <p:nvPr/>
        </p:nvSpPr>
        <p:spPr>
          <a:xfrm rot="7898116">
            <a:off x="7817731" y="40032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31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31"/>
          <p:cNvSpPr/>
          <p:nvPr/>
        </p:nvSpPr>
        <p:spPr>
          <a:xfrm rot="-8506666">
            <a:off x="1609714" y="-264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8" name="Google Shape;568;p31"/>
          <p:cNvGrpSpPr/>
          <p:nvPr/>
        </p:nvGrpSpPr>
        <p:grpSpPr>
          <a:xfrm rot="-9849415">
            <a:off x="8031665" y="1279281"/>
            <a:ext cx="1270582" cy="1053607"/>
            <a:chOff x="-142022" y="90588"/>
            <a:chExt cx="1270599" cy="1053621"/>
          </a:xfrm>
        </p:grpSpPr>
        <p:sp>
          <p:nvSpPr>
            <p:cNvPr id="569" name="Google Shape;569;p3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3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3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3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3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3" name="Google Shape;583;p31"/>
          <p:cNvSpPr/>
          <p:nvPr/>
        </p:nvSpPr>
        <p:spPr>
          <a:xfrm flipH="1" rot="-3975368">
            <a:off x="388478" y="-4477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31"/>
          <p:cNvSpPr/>
          <p:nvPr/>
        </p:nvSpPr>
        <p:spPr>
          <a:xfrm rot="-466267">
            <a:off x="7124893" y="-198141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31"/>
          <p:cNvSpPr/>
          <p:nvPr/>
        </p:nvSpPr>
        <p:spPr>
          <a:xfrm flipH="1" rot="-5400000">
            <a:off x="4234783" y="444860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31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31"/>
          <p:cNvSpPr txBox="1"/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588" name="Google Shape;588;p31"/>
          <p:cNvSpPr txBox="1"/>
          <p:nvPr>
            <p:ph idx="1" type="subTitle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89" name="Google Shape;589;p3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6"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32"/>
          <p:cNvSpPr/>
          <p:nvPr/>
        </p:nvSpPr>
        <p:spPr>
          <a:xfrm>
            <a:off x="67650" y="41912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2" name="Google Shape;592;p32"/>
          <p:cNvGrpSpPr/>
          <p:nvPr/>
        </p:nvGrpSpPr>
        <p:grpSpPr>
          <a:xfrm>
            <a:off x="1" y="-231410"/>
            <a:ext cx="878866" cy="1093442"/>
            <a:chOff x="-82549" y="4170315"/>
            <a:chExt cx="878866" cy="1093442"/>
          </a:xfrm>
        </p:grpSpPr>
        <p:sp>
          <p:nvSpPr>
            <p:cNvPr id="593" name="Google Shape;593;p32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6" name="Google Shape;596;p32"/>
          <p:cNvSpPr/>
          <p:nvPr/>
        </p:nvSpPr>
        <p:spPr>
          <a:xfrm rot="5665102">
            <a:off x="8371833" y="407479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32"/>
          <p:cNvSpPr/>
          <p:nvPr/>
        </p:nvSpPr>
        <p:spPr>
          <a:xfrm rot="3975368">
            <a:off x="8301855" y="430186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8" name="Google Shape;598;p32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99" name="Google Shape;599;p32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3" name="Google Shape;603;p32"/>
          <p:cNvSpPr/>
          <p:nvPr/>
        </p:nvSpPr>
        <p:spPr>
          <a:xfrm rot="650906">
            <a:off x="8279816" y="3974241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" name="Google Shape;604;p32"/>
          <p:cNvSpPr/>
          <p:nvPr/>
        </p:nvSpPr>
        <p:spPr>
          <a:xfrm rot="3048824">
            <a:off x="7910056" y="-218046"/>
            <a:ext cx="1157143" cy="106670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5" name="Google Shape;605;p32"/>
          <p:cNvGrpSpPr/>
          <p:nvPr/>
        </p:nvGrpSpPr>
        <p:grpSpPr>
          <a:xfrm>
            <a:off x="7487600" y="50221"/>
            <a:ext cx="595931" cy="530198"/>
            <a:chOff x="5927388" y="663096"/>
            <a:chExt cx="595931" cy="530198"/>
          </a:xfrm>
        </p:grpSpPr>
        <p:sp>
          <p:nvSpPr>
            <p:cNvPr id="606" name="Google Shape;606;p32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32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8" name="Google Shape;608;p32"/>
          <p:cNvGrpSpPr/>
          <p:nvPr/>
        </p:nvGrpSpPr>
        <p:grpSpPr>
          <a:xfrm rot="-2349600">
            <a:off x="3997191" y="-572044"/>
            <a:ext cx="1270623" cy="1053641"/>
            <a:chOff x="-142022" y="90588"/>
            <a:chExt cx="1270599" cy="1053621"/>
          </a:xfrm>
        </p:grpSpPr>
        <p:sp>
          <p:nvSpPr>
            <p:cNvPr id="609" name="Google Shape;609;p3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32"/>
          <p:cNvSpPr txBox="1"/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24" name="Google Shape;624;p32"/>
          <p:cNvSpPr txBox="1"/>
          <p:nvPr>
            <p:ph idx="1" type="subTitle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5" name="Google Shape;625;p3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7">
    <p:spTree>
      <p:nvGrpSpPr>
        <p:cNvPr id="626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33"/>
          <p:cNvSpPr/>
          <p:nvPr/>
        </p:nvSpPr>
        <p:spPr>
          <a:xfrm rot="-5102664">
            <a:off x="-106610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8" name="Google Shape;628;p33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629" name="Google Shape;629;p33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3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3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3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3" name="Google Shape;633;p33"/>
          <p:cNvSpPr/>
          <p:nvPr/>
        </p:nvSpPr>
        <p:spPr>
          <a:xfrm rot="8749359">
            <a:off x="7960748" y="-600192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33"/>
          <p:cNvSpPr/>
          <p:nvPr/>
        </p:nvSpPr>
        <p:spPr>
          <a:xfrm rot="7898116">
            <a:off x="7878856" y="4090701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33"/>
          <p:cNvSpPr/>
          <p:nvPr/>
        </p:nvSpPr>
        <p:spPr>
          <a:xfrm>
            <a:off x="8609375" y="4787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33"/>
          <p:cNvSpPr/>
          <p:nvPr/>
        </p:nvSpPr>
        <p:spPr>
          <a:xfrm flipH="1" rot="-5641596">
            <a:off x="425340" y="-397122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33"/>
          <p:cNvSpPr/>
          <p:nvPr/>
        </p:nvSpPr>
        <p:spPr>
          <a:xfrm flipH="1" rot="-4974102">
            <a:off x="479070" y="-24439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33"/>
          <p:cNvSpPr/>
          <p:nvPr/>
        </p:nvSpPr>
        <p:spPr>
          <a:xfrm rot="-1310044">
            <a:off x="437453" y="473940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33"/>
          <p:cNvSpPr txBox="1"/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0" name="Google Shape;640;p33"/>
          <p:cNvSpPr txBox="1"/>
          <p:nvPr>
            <p:ph idx="1" type="subTitle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1" name="Google Shape;641;p3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8"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34"/>
          <p:cNvSpPr txBox="1"/>
          <p:nvPr>
            <p:ph type="title"/>
          </p:nvPr>
        </p:nvSpPr>
        <p:spPr>
          <a:xfrm>
            <a:off x="2579913" y="1598076"/>
            <a:ext cx="1665300" cy="7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4" name="Google Shape;644;p34"/>
          <p:cNvSpPr txBox="1"/>
          <p:nvPr>
            <p:ph idx="1" type="subTitle"/>
          </p:nvPr>
        </p:nvSpPr>
        <p:spPr>
          <a:xfrm>
            <a:off x="1514313" y="2393063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5" name="Google Shape;645;p34"/>
          <p:cNvSpPr/>
          <p:nvPr/>
        </p:nvSpPr>
        <p:spPr>
          <a:xfrm rot="-8933533">
            <a:off x="-76041" y="4242723"/>
            <a:ext cx="1894979" cy="1037626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6" name="Google Shape;646;p34"/>
          <p:cNvGrpSpPr/>
          <p:nvPr/>
        </p:nvGrpSpPr>
        <p:grpSpPr>
          <a:xfrm>
            <a:off x="1339077" y="4508013"/>
            <a:ext cx="315649" cy="349878"/>
            <a:chOff x="4846427" y="-66500"/>
            <a:chExt cx="315649" cy="349878"/>
          </a:xfrm>
        </p:grpSpPr>
        <p:sp>
          <p:nvSpPr>
            <p:cNvPr id="647" name="Google Shape;647;p34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4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4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4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1" name="Google Shape;651;p34"/>
          <p:cNvGrpSpPr/>
          <p:nvPr/>
        </p:nvGrpSpPr>
        <p:grpSpPr>
          <a:xfrm flipH="1" rot="-1308085">
            <a:off x="-87938" y="-157474"/>
            <a:ext cx="878888" cy="1093469"/>
            <a:chOff x="-82549" y="4170315"/>
            <a:chExt cx="878866" cy="1093442"/>
          </a:xfrm>
        </p:grpSpPr>
        <p:sp>
          <p:nvSpPr>
            <p:cNvPr id="652" name="Google Shape;652;p34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4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4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55" name="Google Shape;655;p34"/>
          <p:cNvSpPr/>
          <p:nvPr/>
        </p:nvSpPr>
        <p:spPr>
          <a:xfrm rot="487906">
            <a:off x="628211" y="924795"/>
            <a:ext cx="269254" cy="481859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34"/>
          <p:cNvSpPr/>
          <p:nvPr/>
        </p:nvSpPr>
        <p:spPr>
          <a:xfrm flipH="1" rot="10800000">
            <a:off x="7956081" y="4418490"/>
            <a:ext cx="1264599" cy="929507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34"/>
          <p:cNvSpPr/>
          <p:nvPr/>
        </p:nvSpPr>
        <p:spPr>
          <a:xfrm rot="399774">
            <a:off x="8152739" y="3414125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34"/>
          <p:cNvSpPr/>
          <p:nvPr/>
        </p:nvSpPr>
        <p:spPr>
          <a:xfrm rot="-7290801">
            <a:off x="8009808" y="-160011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59" name="Google Shape;659;p34"/>
          <p:cNvGrpSpPr/>
          <p:nvPr/>
        </p:nvGrpSpPr>
        <p:grpSpPr>
          <a:xfrm>
            <a:off x="8346847" y="747393"/>
            <a:ext cx="483087" cy="429801"/>
            <a:chOff x="1101247" y="2686593"/>
            <a:chExt cx="483087" cy="429801"/>
          </a:xfrm>
        </p:grpSpPr>
        <p:sp>
          <p:nvSpPr>
            <p:cNvPr id="660" name="Google Shape;660;p34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4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2" name="Google Shape;662;p34"/>
          <p:cNvSpPr/>
          <p:nvPr/>
        </p:nvSpPr>
        <p:spPr>
          <a:xfrm rot="10800000">
            <a:off x="4434307" y="-87312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34"/>
          <p:cNvSpPr/>
          <p:nvPr/>
        </p:nvSpPr>
        <p:spPr>
          <a:xfrm rot="10800000">
            <a:off x="4100713" y="-89712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3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8_1">
    <p:bg>
      <p:bgPr>
        <a:solidFill>
          <a:schemeClr val="accent4"/>
        </a:solidFill>
      </p:bgPr>
    </p:bg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35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35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" name="Google Shape;668;p35"/>
          <p:cNvSpPr txBox="1"/>
          <p:nvPr>
            <p:ph type="title"/>
          </p:nvPr>
        </p:nvSpPr>
        <p:spPr>
          <a:xfrm>
            <a:off x="4089600" y="1749668"/>
            <a:ext cx="4342800" cy="1097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69" name="Google Shape;669;p35"/>
          <p:cNvSpPr txBox="1"/>
          <p:nvPr>
            <p:ph idx="1" type="subTitle"/>
          </p:nvPr>
        </p:nvSpPr>
        <p:spPr>
          <a:xfrm>
            <a:off x="4089600" y="2845132"/>
            <a:ext cx="4342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670" name="Google Shape;670;p3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71" name="Google Shape;671;p35"/>
          <p:cNvSpPr/>
          <p:nvPr/>
        </p:nvSpPr>
        <p:spPr>
          <a:xfrm rot="-8506666">
            <a:off x="8383814" y="-402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2" name="Google Shape;672;p35"/>
          <p:cNvGrpSpPr/>
          <p:nvPr/>
        </p:nvGrpSpPr>
        <p:grpSpPr>
          <a:xfrm rot="-9849415">
            <a:off x="6706990" y="-293769"/>
            <a:ext cx="1270582" cy="1053607"/>
            <a:chOff x="-142022" y="90588"/>
            <a:chExt cx="1270599" cy="1053621"/>
          </a:xfrm>
        </p:grpSpPr>
        <p:sp>
          <p:nvSpPr>
            <p:cNvPr id="673" name="Google Shape;673;p3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7" name="Google Shape;687;p35"/>
          <p:cNvSpPr/>
          <p:nvPr/>
        </p:nvSpPr>
        <p:spPr>
          <a:xfrm flipH="1" rot="-5400000">
            <a:off x="5025358" y="-533096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35"/>
          <p:cNvSpPr/>
          <p:nvPr/>
        </p:nvSpPr>
        <p:spPr>
          <a:xfrm rot="-466267">
            <a:off x="7691393" y="452229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3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8_1_1">
    <p:bg>
      <p:bgPr>
        <a:solidFill>
          <a:schemeClr val="accent4"/>
        </a:solidFill>
      </p:bgPr>
    </p:bg>
    <p:spTree>
      <p:nvGrpSpPr>
        <p:cNvPr id="690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1" name="Google Shape;691;p3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92" name="Google Shape;692;p36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36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36"/>
          <p:cNvSpPr txBox="1"/>
          <p:nvPr>
            <p:ph type="title"/>
          </p:nvPr>
        </p:nvSpPr>
        <p:spPr>
          <a:xfrm>
            <a:off x="2084100" y="3090725"/>
            <a:ext cx="4975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95" name="Google Shape;695;p36"/>
          <p:cNvSpPr txBox="1"/>
          <p:nvPr>
            <p:ph idx="1" type="subTitle"/>
          </p:nvPr>
        </p:nvSpPr>
        <p:spPr>
          <a:xfrm>
            <a:off x="2084100" y="3822130"/>
            <a:ext cx="4975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6" name="Google Shape;696;p3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"/>
          <p:cNvSpPr/>
          <p:nvPr/>
        </p:nvSpPr>
        <p:spPr>
          <a:xfrm rot="-780553">
            <a:off x="-236180" y="1533571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" name="Google Shape;47;p10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48" name="Google Shape;48;p10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10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0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0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0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Google Shape;53;p10"/>
          <p:cNvSpPr/>
          <p:nvPr/>
        </p:nvSpPr>
        <p:spPr>
          <a:xfrm rot="-5030280">
            <a:off x="-191326" y="4123314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10"/>
          <p:cNvSpPr/>
          <p:nvPr/>
        </p:nvSpPr>
        <p:spPr>
          <a:xfrm rot="448387">
            <a:off x="1745975" y="1139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" name="Google Shape;55;p10"/>
          <p:cNvGrpSpPr/>
          <p:nvPr/>
        </p:nvGrpSpPr>
        <p:grpSpPr>
          <a:xfrm>
            <a:off x="8477171" y="29839"/>
            <a:ext cx="767865" cy="830189"/>
            <a:chOff x="8477171" y="29839"/>
            <a:chExt cx="767865" cy="830189"/>
          </a:xfrm>
        </p:grpSpPr>
        <p:sp>
          <p:nvSpPr>
            <p:cNvPr id="56" name="Google Shape;56;p10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0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0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10"/>
          <p:cNvSpPr/>
          <p:nvPr/>
        </p:nvSpPr>
        <p:spPr>
          <a:xfrm>
            <a:off x="8262850" y="5962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10"/>
          <p:cNvSpPr/>
          <p:nvPr/>
        </p:nvSpPr>
        <p:spPr>
          <a:xfrm>
            <a:off x="8771050" y="38503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10"/>
          <p:cNvSpPr txBox="1"/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2" name="Google Shape;62;p10"/>
          <p:cNvSpPr txBox="1"/>
          <p:nvPr>
            <p:ph idx="2" type="title"/>
          </p:nvPr>
        </p:nvSpPr>
        <p:spPr>
          <a:xfrm>
            <a:off x="723879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3" name="Google Shape;63;p10"/>
          <p:cNvSpPr txBox="1"/>
          <p:nvPr>
            <p:ph idx="1" type="subTitle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10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65" name="Google Shape;65;p10"/>
          <p:cNvSpPr txBox="1"/>
          <p:nvPr>
            <p:ph idx="4" type="title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6" name="Google Shape;66;p10"/>
          <p:cNvSpPr txBox="1"/>
          <p:nvPr>
            <p:ph idx="5" type="title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7" name="Google Shape;67;p10"/>
          <p:cNvSpPr txBox="1"/>
          <p:nvPr>
            <p:ph idx="6" type="subTitle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10"/>
          <p:cNvSpPr txBox="1"/>
          <p:nvPr>
            <p:ph idx="7" type="title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9" name="Google Shape;69;p10"/>
          <p:cNvSpPr txBox="1"/>
          <p:nvPr>
            <p:ph idx="8" type="title"/>
          </p:nvPr>
        </p:nvSpPr>
        <p:spPr>
          <a:xfrm>
            <a:off x="723879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0" name="Google Shape;70;p10"/>
          <p:cNvSpPr txBox="1"/>
          <p:nvPr>
            <p:ph idx="9" type="subTitle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10"/>
          <p:cNvSpPr txBox="1"/>
          <p:nvPr>
            <p:ph idx="13" type="title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" name="Google Shape;72;p10"/>
          <p:cNvSpPr txBox="1"/>
          <p:nvPr>
            <p:ph idx="14" type="title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3" name="Google Shape;73;p10"/>
          <p:cNvSpPr txBox="1"/>
          <p:nvPr>
            <p:ph idx="15" type="subTitle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" name="Google Shape;74;p10"/>
          <p:cNvSpPr/>
          <p:nvPr/>
        </p:nvSpPr>
        <p:spPr>
          <a:xfrm rot="532356">
            <a:off x="8569204" y="4622863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1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9">
    <p:spTree>
      <p:nvGrpSpPr>
        <p:cNvPr id="697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37"/>
          <p:cNvSpPr/>
          <p:nvPr/>
        </p:nvSpPr>
        <p:spPr>
          <a:xfrm rot="-8506666">
            <a:off x="8091477" y="4506138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37"/>
          <p:cNvSpPr/>
          <p:nvPr/>
        </p:nvSpPr>
        <p:spPr>
          <a:xfrm flipH="1" rot="-6067523">
            <a:off x="376721" y="4233330"/>
            <a:ext cx="339868" cy="116955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0" name="Google Shape;700;p37"/>
          <p:cNvGrpSpPr/>
          <p:nvPr/>
        </p:nvGrpSpPr>
        <p:grpSpPr>
          <a:xfrm rot="3918966">
            <a:off x="8154140" y="-99939"/>
            <a:ext cx="878841" cy="1093411"/>
            <a:chOff x="-82549" y="4170315"/>
            <a:chExt cx="878866" cy="1093442"/>
          </a:xfrm>
        </p:grpSpPr>
        <p:sp>
          <p:nvSpPr>
            <p:cNvPr id="701" name="Google Shape;701;p3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4" name="Google Shape;704;p37"/>
          <p:cNvSpPr/>
          <p:nvPr/>
        </p:nvSpPr>
        <p:spPr>
          <a:xfrm flipH="1" rot="-5400000">
            <a:off x="455956" y="437571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5" name="Google Shape;705;p37"/>
          <p:cNvGrpSpPr/>
          <p:nvPr/>
        </p:nvGrpSpPr>
        <p:grpSpPr>
          <a:xfrm>
            <a:off x="282427" y="4385738"/>
            <a:ext cx="315649" cy="349878"/>
            <a:chOff x="4846427" y="-66500"/>
            <a:chExt cx="315649" cy="349878"/>
          </a:xfrm>
        </p:grpSpPr>
        <p:sp>
          <p:nvSpPr>
            <p:cNvPr id="706" name="Google Shape;706;p37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7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7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7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0" name="Google Shape;710;p37"/>
          <p:cNvSpPr/>
          <p:nvPr/>
        </p:nvSpPr>
        <p:spPr>
          <a:xfrm rot="-244539">
            <a:off x="-74454" y="21029"/>
            <a:ext cx="1894979" cy="1037627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37"/>
          <p:cNvSpPr/>
          <p:nvPr/>
        </p:nvSpPr>
        <p:spPr>
          <a:xfrm>
            <a:off x="8701425" y="41292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2" name="Google Shape;712;p37"/>
          <p:cNvGrpSpPr/>
          <p:nvPr/>
        </p:nvGrpSpPr>
        <p:grpSpPr>
          <a:xfrm rot="3550083">
            <a:off x="8812423" y="400661"/>
            <a:ext cx="593155" cy="707094"/>
            <a:chOff x="8446375" y="3346247"/>
            <a:chExt cx="572406" cy="682360"/>
          </a:xfrm>
        </p:grpSpPr>
        <p:sp>
          <p:nvSpPr>
            <p:cNvPr id="713" name="Google Shape;713;p37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7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7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7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7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8" name="Google Shape;718;p37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19" name="Google Shape;719;p37"/>
          <p:cNvSpPr txBox="1"/>
          <p:nvPr>
            <p:ph idx="2" type="title"/>
          </p:nvPr>
        </p:nvSpPr>
        <p:spPr>
          <a:xfrm>
            <a:off x="1547263" y="320000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0" name="Google Shape;720;p37"/>
          <p:cNvSpPr txBox="1"/>
          <p:nvPr>
            <p:ph idx="1" type="subTitle"/>
          </p:nvPr>
        </p:nvSpPr>
        <p:spPr>
          <a:xfrm>
            <a:off x="1547263" y="3591291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1" name="Google Shape;721;p37"/>
          <p:cNvSpPr txBox="1"/>
          <p:nvPr>
            <p:ph idx="3" type="title"/>
          </p:nvPr>
        </p:nvSpPr>
        <p:spPr>
          <a:xfrm>
            <a:off x="5260338" y="357935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2" name="Google Shape;722;p37"/>
          <p:cNvSpPr txBox="1"/>
          <p:nvPr>
            <p:ph idx="4" type="subTitle"/>
          </p:nvPr>
        </p:nvSpPr>
        <p:spPr>
          <a:xfrm>
            <a:off x="5260338" y="3970640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3" name="Google Shape;723;p3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1">
    <p:spTree>
      <p:nvGrpSpPr>
        <p:cNvPr id="724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p38"/>
          <p:cNvSpPr/>
          <p:nvPr/>
        </p:nvSpPr>
        <p:spPr>
          <a:xfrm>
            <a:off x="8837813" y="44662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38"/>
          <p:cNvSpPr/>
          <p:nvPr/>
        </p:nvSpPr>
        <p:spPr>
          <a:xfrm flipH="1">
            <a:off x="-106594" y="202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7" name="Google Shape;727;p38"/>
          <p:cNvGrpSpPr/>
          <p:nvPr/>
        </p:nvGrpSpPr>
        <p:grpSpPr>
          <a:xfrm>
            <a:off x="250850" y="690372"/>
            <a:ext cx="572406" cy="682360"/>
            <a:chOff x="98450" y="537972"/>
            <a:chExt cx="572406" cy="682360"/>
          </a:xfrm>
        </p:grpSpPr>
        <p:sp>
          <p:nvSpPr>
            <p:cNvPr id="728" name="Google Shape;728;p38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8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8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3" name="Google Shape;733;p38"/>
          <p:cNvSpPr/>
          <p:nvPr/>
        </p:nvSpPr>
        <p:spPr>
          <a:xfrm flipH="1" rot="10149192">
            <a:off x="8283419" y="43001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" name="Google Shape;734;p38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" name="Google Shape;735;p38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36" name="Google Shape;736;p38"/>
          <p:cNvSpPr txBox="1"/>
          <p:nvPr>
            <p:ph idx="1" type="body"/>
          </p:nvPr>
        </p:nvSpPr>
        <p:spPr>
          <a:xfrm>
            <a:off x="727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7" name="Google Shape;737;p38"/>
          <p:cNvSpPr txBox="1"/>
          <p:nvPr>
            <p:ph idx="2" type="body"/>
          </p:nvPr>
        </p:nvSpPr>
        <p:spPr>
          <a:xfrm>
            <a:off x="4622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8" name="Google Shape;738;p3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11_1">
    <p:spTree>
      <p:nvGrpSpPr>
        <p:cNvPr id="739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41" name="Google Shape;741;p39"/>
          <p:cNvSpPr txBox="1"/>
          <p:nvPr>
            <p:ph idx="2" type="title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2" name="Google Shape;742;p39"/>
          <p:cNvSpPr txBox="1"/>
          <p:nvPr>
            <p:ph idx="1" type="subTitle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3" name="Google Shape;743;p39"/>
          <p:cNvSpPr txBox="1"/>
          <p:nvPr>
            <p:ph idx="3" type="title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4" name="Google Shape;744;p39"/>
          <p:cNvSpPr txBox="1"/>
          <p:nvPr>
            <p:ph idx="4" type="subTitle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5" name="Google Shape;745;p39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746" name="Google Shape;746;p39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9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9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9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9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1" name="Google Shape;751;p39"/>
          <p:cNvSpPr/>
          <p:nvPr/>
        </p:nvSpPr>
        <p:spPr>
          <a:xfrm>
            <a:off x="250850" y="157326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" name="Google Shape;752;p3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4">
  <p:cSld name="CUSTOM_11_1_1_1">
    <p:spTree>
      <p:nvGrpSpPr>
        <p:cNvPr id="753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40"/>
          <p:cNvSpPr/>
          <p:nvPr/>
        </p:nvSpPr>
        <p:spPr>
          <a:xfrm>
            <a:off x="-12" y="408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40"/>
          <p:cNvSpPr/>
          <p:nvPr/>
        </p:nvSpPr>
        <p:spPr>
          <a:xfrm flipH="1">
            <a:off x="7591369" y="4717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6" name="Google Shape;756;p40"/>
          <p:cNvGrpSpPr/>
          <p:nvPr/>
        </p:nvGrpSpPr>
        <p:grpSpPr>
          <a:xfrm>
            <a:off x="8416525" y="3624072"/>
            <a:ext cx="572406" cy="682360"/>
            <a:chOff x="98450" y="537972"/>
            <a:chExt cx="572406" cy="682360"/>
          </a:xfrm>
        </p:grpSpPr>
        <p:sp>
          <p:nvSpPr>
            <p:cNvPr id="757" name="Google Shape;757;p40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0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0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0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0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2" name="Google Shape;762;p40"/>
          <p:cNvSpPr/>
          <p:nvPr/>
        </p:nvSpPr>
        <p:spPr>
          <a:xfrm flipH="1" rot="10149192">
            <a:off x="8369144" y="-526424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40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40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65" name="Google Shape;765;p40"/>
          <p:cNvSpPr txBox="1"/>
          <p:nvPr>
            <p:ph idx="1" type="subTitle"/>
          </p:nvPr>
        </p:nvSpPr>
        <p:spPr>
          <a:xfrm>
            <a:off x="727300" y="979875"/>
            <a:ext cx="768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" name="Google Shape;766;p40"/>
          <p:cNvSpPr txBox="1"/>
          <p:nvPr>
            <p:ph idx="2" type="subTitle"/>
          </p:nvPr>
        </p:nvSpPr>
        <p:spPr>
          <a:xfrm>
            <a:off x="727300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7" name="Google Shape;767;p40"/>
          <p:cNvSpPr txBox="1"/>
          <p:nvPr>
            <p:ph idx="3" type="subTitle"/>
          </p:nvPr>
        </p:nvSpPr>
        <p:spPr>
          <a:xfrm>
            <a:off x="4646424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8" name="Google Shape;768;p4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p41"/>
          <p:cNvSpPr txBox="1"/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1" name="Google Shape;771;p41"/>
          <p:cNvSpPr txBox="1"/>
          <p:nvPr>
            <p:ph idx="1" type="subTitle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" name="Google Shape;772;p41"/>
          <p:cNvSpPr txBox="1"/>
          <p:nvPr>
            <p:ph idx="2" type="title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3" name="Google Shape;773;p41"/>
          <p:cNvSpPr txBox="1"/>
          <p:nvPr>
            <p:ph idx="3" type="subTitle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4" name="Google Shape;774;p41"/>
          <p:cNvSpPr txBox="1"/>
          <p:nvPr>
            <p:ph idx="4" type="title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5" name="Google Shape;775;p41"/>
          <p:cNvSpPr txBox="1"/>
          <p:nvPr>
            <p:ph idx="5" type="subTitle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6" name="Google Shape;776;p41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77" name="Google Shape;777;p41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41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41"/>
          <p:cNvSpPr/>
          <p:nvPr/>
        </p:nvSpPr>
        <p:spPr>
          <a:xfrm>
            <a:off x="-255250" y="750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0" name="Google Shape;780;p41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781" name="Google Shape;781;p41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1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1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4" name="Google Shape;784;p41"/>
          <p:cNvSpPr/>
          <p:nvPr/>
        </p:nvSpPr>
        <p:spPr>
          <a:xfrm rot="-900035">
            <a:off x="240214" y="1154169"/>
            <a:ext cx="273781" cy="466422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41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6" name="Google Shape;786;p41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87" name="Google Shape;787;p41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1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1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1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1" name="Google Shape;791;p4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792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42"/>
          <p:cNvSpPr txBox="1"/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4" name="Google Shape;794;p42"/>
          <p:cNvSpPr txBox="1"/>
          <p:nvPr>
            <p:ph idx="1" type="subTitle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5" name="Google Shape;795;p42"/>
          <p:cNvSpPr txBox="1"/>
          <p:nvPr>
            <p:ph idx="2" type="title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6" name="Google Shape;796;p42"/>
          <p:cNvSpPr txBox="1"/>
          <p:nvPr>
            <p:ph idx="3" type="subTitle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7" name="Google Shape;797;p42"/>
          <p:cNvSpPr txBox="1"/>
          <p:nvPr>
            <p:ph idx="4" type="title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8" name="Google Shape;798;p42"/>
          <p:cNvSpPr txBox="1"/>
          <p:nvPr>
            <p:ph idx="5" type="subTitle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9" name="Google Shape;799;p42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00" name="Google Shape;800;p42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42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2" name="Google Shape;802;p42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803" name="Google Shape;803;p42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2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2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6" name="Google Shape;806;p4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807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43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43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43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43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43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43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4" name="Google Shape;814;p43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15" name="Google Shape;815;p43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3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3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3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3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0" name="Google Shape;820;p43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21" name="Google Shape;821;p43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3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" name="Google Shape;823;p43"/>
          <p:cNvSpPr txBox="1"/>
          <p:nvPr>
            <p:ph type="title"/>
          </p:nvPr>
        </p:nvSpPr>
        <p:spPr>
          <a:xfrm>
            <a:off x="8795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4" name="Google Shape;824;p43"/>
          <p:cNvSpPr txBox="1"/>
          <p:nvPr>
            <p:ph idx="1" type="subTitle"/>
          </p:nvPr>
        </p:nvSpPr>
        <p:spPr>
          <a:xfrm>
            <a:off x="879575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5" name="Google Shape;825;p43"/>
          <p:cNvSpPr txBox="1"/>
          <p:nvPr>
            <p:ph idx="2" type="title"/>
          </p:nvPr>
        </p:nvSpPr>
        <p:spPr>
          <a:xfrm>
            <a:off x="61346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6" name="Google Shape;826;p43"/>
          <p:cNvSpPr txBox="1"/>
          <p:nvPr>
            <p:ph idx="3" type="subTitle"/>
          </p:nvPr>
        </p:nvSpPr>
        <p:spPr>
          <a:xfrm>
            <a:off x="6134900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7" name="Google Shape;827;p43"/>
          <p:cNvSpPr txBox="1"/>
          <p:nvPr>
            <p:ph idx="4" type="title"/>
          </p:nvPr>
        </p:nvSpPr>
        <p:spPr>
          <a:xfrm>
            <a:off x="8795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8" name="Google Shape;828;p43"/>
          <p:cNvSpPr txBox="1"/>
          <p:nvPr>
            <p:ph idx="5" type="subTitle"/>
          </p:nvPr>
        </p:nvSpPr>
        <p:spPr>
          <a:xfrm>
            <a:off x="879575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9" name="Google Shape;829;p43"/>
          <p:cNvSpPr txBox="1"/>
          <p:nvPr>
            <p:ph idx="6" type="title"/>
          </p:nvPr>
        </p:nvSpPr>
        <p:spPr>
          <a:xfrm>
            <a:off x="61346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30" name="Google Shape;830;p43"/>
          <p:cNvSpPr txBox="1"/>
          <p:nvPr>
            <p:ph idx="7" type="subTitle"/>
          </p:nvPr>
        </p:nvSpPr>
        <p:spPr>
          <a:xfrm>
            <a:off x="6134900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1" name="Google Shape;831;p43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32" name="Google Shape;832;p4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1_3">
    <p:spTree>
      <p:nvGrpSpPr>
        <p:cNvPr id="833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44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44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44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44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44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44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0" name="Google Shape;840;p44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41" name="Google Shape;841;p44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4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4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4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4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6" name="Google Shape;846;p44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47" name="Google Shape;847;p44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4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9" name="Google Shape;849;p44"/>
          <p:cNvSpPr txBox="1"/>
          <p:nvPr>
            <p:ph type="title"/>
          </p:nvPr>
        </p:nvSpPr>
        <p:spPr>
          <a:xfrm>
            <a:off x="713263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0" name="Google Shape;850;p44"/>
          <p:cNvSpPr txBox="1"/>
          <p:nvPr>
            <p:ph idx="1" type="subTitle"/>
          </p:nvPr>
        </p:nvSpPr>
        <p:spPr>
          <a:xfrm>
            <a:off x="713263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1" name="Google Shape;851;p44"/>
          <p:cNvSpPr txBox="1"/>
          <p:nvPr>
            <p:ph idx="2" type="title"/>
          </p:nvPr>
        </p:nvSpPr>
        <p:spPr>
          <a:xfrm>
            <a:off x="4572071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2" name="Google Shape;852;p44"/>
          <p:cNvSpPr txBox="1"/>
          <p:nvPr>
            <p:ph idx="3" type="subTitle"/>
          </p:nvPr>
        </p:nvSpPr>
        <p:spPr>
          <a:xfrm>
            <a:off x="4571834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3" name="Google Shape;853;p44"/>
          <p:cNvSpPr txBox="1"/>
          <p:nvPr>
            <p:ph idx="4" type="title"/>
          </p:nvPr>
        </p:nvSpPr>
        <p:spPr>
          <a:xfrm>
            <a:off x="2642667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4" name="Google Shape;854;p44"/>
          <p:cNvSpPr txBox="1"/>
          <p:nvPr>
            <p:ph idx="5" type="subTitle"/>
          </p:nvPr>
        </p:nvSpPr>
        <p:spPr>
          <a:xfrm>
            <a:off x="2642497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5" name="Google Shape;855;p44"/>
          <p:cNvSpPr txBox="1"/>
          <p:nvPr>
            <p:ph idx="6" type="title"/>
          </p:nvPr>
        </p:nvSpPr>
        <p:spPr>
          <a:xfrm>
            <a:off x="6501476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6" name="Google Shape;856;p44"/>
          <p:cNvSpPr txBox="1"/>
          <p:nvPr>
            <p:ph idx="7" type="subTitle"/>
          </p:nvPr>
        </p:nvSpPr>
        <p:spPr>
          <a:xfrm>
            <a:off x="6501476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7" name="Google Shape;857;p44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58" name="Google Shape;858;p4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BLANK_1_1_1_1_2">
    <p:spTree>
      <p:nvGrpSpPr>
        <p:cNvPr id="859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p45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45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45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45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45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45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6" name="Google Shape;866;p45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67" name="Google Shape;867;p45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5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5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5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5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" name="Google Shape;872;p45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73" name="Google Shape;873;p45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5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5" name="Google Shape;875;p45"/>
          <p:cNvSpPr txBox="1"/>
          <p:nvPr>
            <p:ph type="title"/>
          </p:nvPr>
        </p:nvSpPr>
        <p:spPr>
          <a:xfrm>
            <a:off x="715616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6" name="Google Shape;876;p45"/>
          <p:cNvSpPr txBox="1"/>
          <p:nvPr>
            <p:ph idx="1" type="subTitle"/>
          </p:nvPr>
        </p:nvSpPr>
        <p:spPr>
          <a:xfrm>
            <a:off x="715616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" name="Google Shape;877;p45"/>
          <p:cNvSpPr txBox="1"/>
          <p:nvPr>
            <p:ph idx="2" type="title"/>
          </p:nvPr>
        </p:nvSpPr>
        <p:spPr>
          <a:xfrm>
            <a:off x="6298984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8" name="Google Shape;878;p45"/>
          <p:cNvSpPr txBox="1"/>
          <p:nvPr>
            <p:ph idx="3" type="subTitle"/>
          </p:nvPr>
        </p:nvSpPr>
        <p:spPr>
          <a:xfrm>
            <a:off x="6298984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" name="Google Shape;879;p45"/>
          <p:cNvSpPr txBox="1"/>
          <p:nvPr>
            <p:ph idx="4" type="title"/>
          </p:nvPr>
        </p:nvSpPr>
        <p:spPr>
          <a:xfrm>
            <a:off x="3507300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0" name="Google Shape;880;p45"/>
          <p:cNvSpPr txBox="1"/>
          <p:nvPr>
            <p:ph idx="5" type="subTitle"/>
          </p:nvPr>
        </p:nvSpPr>
        <p:spPr>
          <a:xfrm>
            <a:off x="3507475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1" name="Google Shape;881;p45"/>
          <p:cNvSpPr txBox="1"/>
          <p:nvPr>
            <p:ph idx="6" type="title"/>
          </p:nvPr>
        </p:nvSpPr>
        <p:spPr>
          <a:xfrm>
            <a:off x="2112532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2" name="Google Shape;882;p45"/>
          <p:cNvSpPr txBox="1"/>
          <p:nvPr>
            <p:ph idx="7" type="subTitle"/>
          </p:nvPr>
        </p:nvSpPr>
        <p:spPr>
          <a:xfrm>
            <a:off x="2112820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3" name="Google Shape;883;p45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84" name="Google Shape;884;p45"/>
          <p:cNvSpPr txBox="1"/>
          <p:nvPr>
            <p:ph idx="9" type="title"/>
          </p:nvPr>
        </p:nvSpPr>
        <p:spPr>
          <a:xfrm>
            <a:off x="4902068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5" name="Google Shape;885;p45"/>
          <p:cNvSpPr txBox="1"/>
          <p:nvPr>
            <p:ph idx="13" type="subTitle"/>
          </p:nvPr>
        </p:nvSpPr>
        <p:spPr>
          <a:xfrm>
            <a:off x="4902068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6" name="Google Shape;886;p4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887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" name="Google Shape;888;p46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889" name="Google Shape;889;p46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6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6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6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3" name="Google Shape;893;p46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4" name="Google Shape;894;p46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95" name="Google Shape;895;p46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6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7" name="Google Shape;897;p46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8" name="Google Shape;898;p46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99" name="Google Shape;899;p46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6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6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6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3" name="Google Shape;903;p46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6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6"/>
          <p:cNvSpPr txBox="1"/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6" name="Google Shape;906;p46"/>
          <p:cNvSpPr txBox="1"/>
          <p:nvPr>
            <p:ph idx="1" type="subTitle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7" name="Google Shape;907;p46"/>
          <p:cNvSpPr txBox="1"/>
          <p:nvPr>
            <p:ph idx="2" type="title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8" name="Google Shape;908;p46"/>
          <p:cNvSpPr txBox="1"/>
          <p:nvPr>
            <p:ph idx="3" type="subTitle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9" name="Google Shape;909;p46"/>
          <p:cNvSpPr txBox="1"/>
          <p:nvPr>
            <p:ph idx="4" type="title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0" name="Google Shape;910;p46"/>
          <p:cNvSpPr txBox="1"/>
          <p:nvPr>
            <p:ph idx="5" type="subTitle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1" name="Google Shape;911;p46"/>
          <p:cNvSpPr txBox="1"/>
          <p:nvPr>
            <p:ph idx="6" type="title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2" name="Google Shape;912;p46"/>
          <p:cNvSpPr txBox="1"/>
          <p:nvPr>
            <p:ph idx="7" type="subTitle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3" name="Google Shape;913;p46"/>
          <p:cNvSpPr txBox="1"/>
          <p:nvPr>
            <p:ph idx="8" type="title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4" name="Google Shape;914;p46"/>
          <p:cNvSpPr txBox="1"/>
          <p:nvPr>
            <p:ph idx="9" type="subTitle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5" name="Google Shape;915;p46"/>
          <p:cNvSpPr txBox="1"/>
          <p:nvPr>
            <p:ph idx="13" type="title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6" name="Google Shape;916;p46"/>
          <p:cNvSpPr txBox="1"/>
          <p:nvPr>
            <p:ph idx="14" type="subTitle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7" name="Google Shape;917;p46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18" name="Google Shape;918;p4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bg>
      <p:bgPr>
        <a:solidFill>
          <a:schemeClr val="accent2"/>
        </a:solid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1"/>
          <p:cNvSpPr/>
          <p:nvPr/>
        </p:nvSpPr>
        <p:spPr>
          <a:xfrm rot="-3030967">
            <a:off x="7623718" y="12789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" name="Google Shape;78;p11"/>
          <p:cNvGrpSpPr/>
          <p:nvPr/>
        </p:nvGrpSpPr>
        <p:grpSpPr>
          <a:xfrm>
            <a:off x="8085816" y="1478000"/>
            <a:ext cx="1383680" cy="1443733"/>
            <a:chOff x="8085816" y="1478000"/>
            <a:chExt cx="1383680" cy="1443733"/>
          </a:xfrm>
        </p:grpSpPr>
        <p:sp>
          <p:nvSpPr>
            <p:cNvPr id="79" name="Google Shape;79;p11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1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1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1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" name="Google Shape;83;p11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11"/>
          <p:cNvSpPr/>
          <p:nvPr/>
        </p:nvSpPr>
        <p:spPr>
          <a:xfrm>
            <a:off x="573450" y="40482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11"/>
          <p:cNvSpPr/>
          <p:nvPr/>
        </p:nvSpPr>
        <p:spPr>
          <a:xfrm>
            <a:off x="2684775" y="-8010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" name="Google Shape;86;p11"/>
          <p:cNvGrpSpPr/>
          <p:nvPr/>
        </p:nvGrpSpPr>
        <p:grpSpPr>
          <a:xfrm>
            <a:off x="2636175" y="248775"/>
            <a:ext cx="422325" cy="503450"/>
            <a:chOff x="2636175" y="248775"/>
            <a:chExt cx="422325" cy="503450"/>
          </a:xfrm>
        </p:grpSpPr>
        <p:sp>
          <p:nvSpPr>
            <p:cNvPr id="87" name="Google Shape;87;p11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1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1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1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1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" name="Google Shape;92;p11"/>
          <p:cNvSpPr/>
          <p:nvPr/>
        </p:nvSpPr>
        <p:spPr>
          <a:xfrm>
            <a:off x="2988600" y="440200"/>
            <a:ext cx="25" cy="25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11"/>
          <p:cNvSpPr/>
          <p:nvPr/>
        </p:nvSpPr>
        <p:spPr>
          <a:xfrm>
            <a:off x="2906775" y="4315421"/>
            <a:ext cx="1004186" cy="9257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11"/>
          <p:cNvSpPr/>
          <p:nvPr/>
        </p:nvSpPr>
        <p:spPr>
          <a:xfrm>
            <a:off x="2572313" y="431229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11"/>
          <p:cNvSpPr/>
          <p:nvPr/>
        </p:nvSpPr>
        <p:spPr>
          <a:xfrm rot="4943404">
            <a:off x="-322276" y="2035862"/>
            <a:ext cx="1118591" cy="312359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11"/>
          <p:cNvSpPr/>
          <p:nvPr/>
        </p:nvSpPr>
        <p:spPr>
          <a:xfrm rot="4315122">
            <a:off x="-487297" y="2473125"/>
            <a:ext cx="1118618" cy="31236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11"/>
          <p:cNvSpPr txBox="1"/>
          <p:nvPr>
            <p:ph type="title"/>
          </p:nvPr>
        </p:nvSpPr>
        <p:spPr>
          <a:xfrm>
            <a:off x="2290050" y="3136538"/>
            <a:ext cx="4563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8" name="Google Shape;98;p11"/>
          <p:cNvSpPr txBox="1"/>
          <p:nvPr>
            <p:ph idx="1" type="subTitle"/>
          </p:nvPr>
        </p:nvSpPr>
        <p:spPr>
          <a:xfrm>
            <a:off x="1604250" y="1541963"/>
            <a:ext cx="5935500" cy="1594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99" name="Google Shape;99;p1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 1">
  <p:cSld name="BLANK_1_1_1_1_1_1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47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921" name="Google Shape;921;p47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7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7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5" name="Google Shape;925;p47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" name="Google Shape;926;p47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927" name="Google Shape;927;p47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7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9" name="Google Shape;929;p47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0" name="Google Shape;930;p47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931" name="Google Shape;931;p47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7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7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7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5" name="Google Shape;935;p47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7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7"/>
          <p:cNvSpPr txBox="1"/>
          <p:nvPr>
            <p:ph type="title"/>
          </p:nvPr>
        </p:nvSpPr>
        <p:spPr>
          <a:xfrm>
            <a:off x="2210729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38" name="Google Shape;938;p47"/>
          <p:cNvSpPr txBox="1"/>
          <p:nvPr>
            <p:ph idx="1" type="subTitle"/>
          </p:nvPr>
        </p:nvSpPr>
        <p:spPr>
          <a:xfrm>
            <a:off x="2210729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39" name="Google Shape;939;p47"/>
          <p:cNvSpPr txBox="1"/>
          <p:nvPr>
            <p:ph idx="2" type="title"/>
          </p:nvPr>
        </p:nvSpPr>
        <p:spPr>
          <a:xfrm>
            <a:off x="5590090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0" name="Google Shape;940;p47"/>
          <p:cNvSpPr txBox="1"/>
          <p:nvPr>
            <p:ph idx="3" type="subTitle"/>
          </p:nvPr>
        </p:nvSpPr>
        <p:spPr>
          <a:xfrm>
            <a:off x="5590156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1" name="Google Shape;941;p47"/>
          <p:cNvSpPr txBox="1"/>
          <p:nvPr>
            <p:ph idx="4" type="title"/>
          </p:nvPr>
        </p:nvSpPr>
        <p:spPr>
          <a:xfrm>
            <a:off x="2210729" y="2300768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2" name="Google Shape;942;p47"/>
          <p:cNvSpPr txBox="1"/>
          <p:nvPr>
            <p:ph idx="5" type="subTitle"/>
          </p:nvPr>
        </p:nvSpPr>
        <p:spPr>
          <a:xfrm>
            <a:off x="2210729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3" name="Google Shape;943;p47"/>
          <p:cNvSpPr txBox="1"/>
          <p:nvPr>
            <p:ph idx="6" type="title"/>
          </p:nvPr>
        </p:nvSpPr>
        <p:spPr>
          <a:xfrm>
            <a:off x="5590165" y="2300766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4" name="Google Shape;944;p47"/>
          <p:cNvSpPr txBox="1"/>
          <p:nvPr>
            <p:ph idx="7" type="subTitle"/>
          </p:nvPr>
        </p:nvSpPr>
        <p:spPr>
          <a:xfrm>
            <a:off x="5590102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5" name="Google Shape;945;p47"/>
          <p:cNvSpPr txBox="1"/>
          <p:nvPr>
            <p:ph idx="8" type="title"/>
          </p:nvPr>
        </p:nvSpPr>
        <p:spPr>
          <a:xfrm>
            <a:off x="2210729" y="3488032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6" name="Google Shape;946;p47"/>
          <p:cNvSpPr txBox="1"/>
          <p:nvPr>
            <p:ph idx="9" type="subTitle"/>
          </p:nvPr>
        </p:nvSpPr>
        <p:spPr>
          <a:xfrm>
            <a:off x="2210729" y="3853732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7" name="Google Shape;947;p47"/>
          <p:cNvSpPr txBox="1"/>
          <p:nvPr>
            <p:ph idx="13" type="title"/>
          </p:nvPr>
        </p:nvSpPr>
        <p:spPr>
          <a:xfrm>
            <a:off x="5590078" y="3488029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8" name="Google Shape;948;p47"/>
          <p:cNvSpPr txBox="1"/>
          <p:nvPr>
            <p:ph idx="14" type="subTitle"/>
          </p:nvPr>
        </p:nvSpPr>
        <p:spPr>
          <a:xfrm>
            <a:off x="5590015" y="3853729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9" name="Google Shape;949;p47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0" name="Google Shape;950;p4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">
    <p:spTree>
      <p:nvGrpSpPr>
        <p:cNvPr id="95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" name="Google Shape;952;p48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3" name="Google Shape;953;p48"/>
          <p:cNvSpPr/>
          <p:nvPr/>
        </p:nvSpPr>
        <p:spPr>
          <a:xfrm flipH="1">
            <a:off x="-258994" y="502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4" name="Google Shape;954;p48"/>
          <p:cNvGrpSpPr/>
          <p:nvPr/>
        </p:nvGrpSpPr>
        <p:grpSpPr>
          <a:xfrm>
            <a:off x="98450" y="537972"/>
            <a:ext cx="572406" cy="682360"/>
            <a:chOff x="98450" y="537972"/>
            <a:chExt cx="572406" cy="682360"/>
          </a:xfrm>
        </p:grpSpPr>
        <p:sp>
          <p:nvSpPr>
            <p:cNvPr id="955" name="Google Shape;955;p48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0" name="Google Shape;960;p48"/>
          <p:cNvSpPr/>
          <p:nvPr/>
        </p:nvSpPr>
        <p:spPr>
          <a:xfrm flipH="1" rot="10149192">
            <a:off x="8131019" y="-109399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8"/>
          <p:cNvSpPr/>
          <p:nvPr/>
        </p:nvSpPr>
        <p:spPr>
          <a:xfrm>
            <a:off x="8688313" y="829868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8"/>
          <p:cNvSpPr/>
          <p:nvPr/>
        </p:nvSpPr>
        <p:spPr>
          <a:xfrm>
            <a:off x="2164375" y="1543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8"/>
          <p:cNvSpPr/>
          <p:nvPr/>
        </p:nvSpPr>
        <p:spPr>
          <a:xfrm rot="410715">
            <a:off x="8636638" y="4125607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8"/>
          <p:cNvSpPr/>
          <p:nvPr/>
        </p:nvSpPr>
        <p:spPr>
          <a:xfrm rot="-849671">
            <a:off x="7478316" y="141937"/>
            <a:ext cx="315649" cy="341642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48"/>
          <p:cNvSpPr/>
          <p:nvPr/>
        </p:nvSpPr>
        <p:spPr>
          <a:xfrm flipH="1" rot="-6330502">
            <a:off x="-561387" y="4359874"/>
            <a:ext cx="1118597" cy="312362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" name="Google Shape;966;p48"/>
          <p:cNvSpPr/>
          <p:nvPr/>
        </p:nvSpPr>
        <p:spPr>
          <a:xfrm flipH="1" rot="-5702344">
            <a:off x="-237920" y="4697201"/>
            <a:ext cx="1118615" cy="312366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" name="Google Shape;967;p48"/>
          <p:cNvSpPr/>
          <p:nvPr/>
        </p:nvSpPr>
        <p:spPr>
          <a:xfrm>
            <a:off x="3886763" y="47395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8"/>
          <p:cNvSpPr/>
          <p:nvPr/>
        </p:nvSpPr>
        <p:spPr>
          <a:xfrm>
            <a:off x="4383638" y="46949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2">
    <p:spTree>
      <p:nvGrpSpPr>
        <p:cNvPr id="970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4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72" name="Google Shape;972;p49"/>
          <p:cNvSpPr/>
          <p:nvPr/>
        </p:nvSpPr>
        <p:spPr>
          <a:xfrm rot="-5095815">
            <a:off x="-119530" y="4151239"/>
            <a:ext cx="1216491" cy="1121461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9"/>
          <p:cNvSpPr/>
          <p:nvPr/>
        </p:nvSpPr>
        <p:spPr>
          <a:xfrm>
            <a:off x="8088650" y="44474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9"/>
          <p:cNvSpPr/>
          <p:nvPr/>
        </p:nvSpPr>
        <p:spPr>
          <a:xfrm flipH="1" rot="-5714785">
            <a:off x="8152725" y="-135450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9"/>
          <p:cNvSpPr/>
          <p:nvPr/>
        </p:nvSpPr>
        <p:spPr>
          <a:xfrm flipH="1" rot="-4745172">
            <a:off x="8366558" y="-273499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6" name="Google Shape;976;p49"/>
          <p:cNvGrpSpPr/>
          <p:nvPr/>
        </p:nvGrpSpPr>
        <p:grpSpPr>
          <a:xfrm>
            <a:off x="268938" y="69772"/>
            <a:ext cx="572406" cy="682360"/>
            <a:chOff x="8446375" y="3346247"/>
            <a:chExt cx="572406" cy="682360"/>
          </a:xfrm>
        </p:grpSpPr>
        <p:sp>
          <p:nvSpPr>
            <p:cNvPr id="977" name="Google Shape;977;p49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9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9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9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9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49"/>
          <p:cNvGrpSpPr/>
          <p:nvPr/>
        </p:nvGrpSpPr>
        <p:grpSpPr>
          <a:xfrm>
            <a:off x="80888" y="3742171"/>
            <a:ext cx="595931" cy="530198"/>
            <a:chOff x="7915788" y="108771"/>
            <a:chExt cx="595931" cy="530198"/>
          </a:xfrm>
        </p:grpSpPr>
        <p:sp>
          <p:nvSpPr>
            <p:cNvPr id="983" name="Google Shape;983;p49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9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5" name="Google Shape;985;p49"/>
          <p:cNvSpPr/>
          <p:nvPr/>
        </p:nvSpPr>
        <p:spPr>
          <a:xfrm rot="-470258">
            <a:off x="8533600" y="457565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5">
    <p:spTree>
      <p:nvGrpSpPr>
        <p:cNvPr id="987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50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989" name="Google Shape;989;p50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50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1" name="Google Shape;991;p50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50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50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4" name="Google Shape;994;p50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995" name="Google Shape;995;p5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5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5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5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9" name="Google Shape;999;p50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50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1" name="Google Shape;1001;p50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02" name="Google Shape;1002;p50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50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0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0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6" name="Google Shape;1006;p50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50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08" name="Google Shape;1008;p5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5_1">
    <p:spTree>
      <p:nvGrpSpPr>
        <p:cNvPr id="1009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" name="Google Shape;1010;p51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1011" name="Google Shape;1011;p51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1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3" name="Google Shape;1013;p51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51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51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6" name="Google Shape;1016;p51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1017" name="Google Shape;1017;p51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51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51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1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" name="Google Shape;1021;p51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51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3" name="Google Shape;1023;p51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24" name="Google Shape;1024;p51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1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1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1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8" name="Google Shape;1028;p51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51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30" name="Google Shape;1030;p5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5_1_1">
    <p:spTree>
      <p:nvGrpSpPr>
        <p:cNvPr id="103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52"/>
          <p:cNvGrpSpPr/>
          <p:nvPr/>
        </p:nvGrpSpPr>
        <p:grpSpPr>
          <a:xfrm>
            <a:off x="8459437" y="3765774"/>
            <a:ext cx="538722" cy="479299"/>
            <a:chOff x="5927388" y="663096"/>
            <a:chExt cx="595931" cy="530198"/>
          </a:xfrm>
        </p:grpSpPr>
        <p:sp>
          <p:nvSpPr>
            <p:cNvPr id="1033" name="Google Shape;1033;p52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2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5" name="Google Shape;1035;p52"/>
          <p:cNvSpPr/>
          <p:nvPr/>
        </p:nvSpPr>
        <p:spPr>
          <a:xfrm rot="8586889">
            <a:off x="8646913" y="456197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52"/>
          <p:cNvSpPr/>
          <p:nvPr/>
        </p:nvSpPr>
        <p:spPr>
          <a:xfrm flipH="1" rot="-4784350">
            <a:off x="-97066" y="4109178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52"/>
          <p:cNvSpPr/>
          <p:nvPr/>
        </p:nvSpPr>
        <p:spPr>
          <a:xfrm flipH="1" rot="-3814725">
            <a:off x="-219219" y="3653915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" name="Google Shape;1038;p52"/>
          <p:cNvGrpSpPr/>
          <p:nvPr/>
        </p:nvGrpSpPr>
        <p:grpSpPr>
          <a:xfrm>
            <a:off x="7927053" y="105212"/>
            <a:ext cx="1259010" cy="1313653"/>
            <a:chOff x="8085816" y="1478000"/>
            <a:chExt cx="1383680" cy="1443733"/>
          </a:xfrm>
        </p:grpSpPr>
        <p:sp>
          <p:nvSpPr>
            <p:cNvPr id="1039" name="Google Shape;1039;p52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52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52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52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" name="Google Shape;1043;p52"/>
          <p:cNvSpPr/>
          <p:nvPr/>
        </p:nvSpPr>
        <p:spPr>
          <a:xfrm>
            <a:off x="138050" y="3462025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52"/>
          <p:cNvSpPr/>
          <p:nvPr/>
        </p:nvSpPr>
        <p:spPr>
          <a:xfrm rot="728967">
            <a:off x="186504" y="764171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5" name="Google Shape;1045;p52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46" name="Google Shape;1046;p52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52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52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52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0" name="Google Shape;1050;p52"/>
          <p:cNvSpPr/>
          <p:nvPr/>
        </p:nvSpPr>
        <p:spPr>
          <a:xfrm rot="9150926">
            <a:off x="-753587" y="-321475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52"/>
          <p:cNvSpPr/>
          <p:nvPr/>
        </p:nvSpPr>
        <p:spPr>
          <a:xfrm>
            <a:off x="186513" y="15302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52"/>
          <p:cNvSpPr/>
          <p:nvPr/>
        </p:nvSpPr>
        <p:spPr>
          <a:xfrm>
            <a:off x="8690450" y="16387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5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54" name="Google Shape;1054;p5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4">
    <p:spTree>
      <p:nvGrpSpPr>
        <p:cNvPr id="1055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" name="Google Shape;1056;p53"/>
          <p:cNvSpPr txBox="1"/>
          <p:nvPr>
            <p:ph type="title"/>
          </p:nvPr>
        </p:nvSpPr>
        <p:spPr>
          <a:xfrm>
            <a:off x="1177525" y="2254475"/>
            <a:ext cx="30384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57" name="Google Shape;1057;p53"/>
          <p:cNvSpPr txBox="1"/>
          <p:nvPr>
            <p:ph idx="2" type="title"/>
          </p:nvPr>
        </p:nvSpPr>
        <p:spPr>
          <a:xfrm>
            <a:off x="2933800" y="1441588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58" name="Google Shape;1058;p53"/>
          <p:cNvSpPr txBox="1"/>
          <p:nvPr>
            <p:ph idx="1" type="subTitle"/>
          </p:nvPr>
        </p:nvSpPr>
        <p:spPr>
          <a:xfrm>
            <a:off x="1310875" y="2977800"/>
            <a:ext cx="2905200" cy="79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59" name="Google Shape;1059;p53"/>
          <p:cNvSpPr/>
          <p:nvPr/>
        </p:nvSpPr>
        <p:spPr>
          <a:xfrm rot="1387360">
            <a:off x="394822" y="-166864"/>
            <a:ext cx="1367918" cy="1261004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0" name="Google Shape;1060;p53"/>
          <p:cNvGrpSpPr/>
          <p:nvPr/>
        </p:nvGrpSpPr>
        <p:grpSpPr>
          <a:xfrm>
            <a:off x="5962643" y="166091"/>
            <a:ext cx="538884" cy="479443"/>
            <a:chOff x="295547" y="4265443"/>
            <a:chExt cx="483087" cy="429801"/>
          </a:xfrm>
        </p:grpSpPr>
        <p:sp>
          <p:nvSpPr>
            <p:cNvPr id="1061" name="Google Shape;1061;p5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5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3" name="Google Shape;1063;p53"/>
          <p:cNvSpPr/>
          <p:nvPr/>
        </p:nvSpPr>
        <p:spPr>
          <a:xfrm rot="-8138675">
            <a:off x="-116380" y="3953042"/>
            <a:ext cx="1690664" cy="1405394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4" name="Google Shape;1064;p53"/>
          <p:cNvGrpSpPr/>
          <p:nvPr/>
        </p:nvGrpSpPr>
        <p:grpSpPr>
          <a:xfrm rot="3550193">
            <a:off x="1338367" y="4262180"/>
            <a:ext cx="572412" cy="682367"/>
            <a:chOff x="8446375" y="3346247"/>
            <a:chExt cx="572406" cy="682360"/>
          </a:xfrm>
        </p:grpSpPr>
        <p:sp>
          <p:nvSpPr>
            <p:cNvPr id="1065" name="Google Shape;1065;p53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53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53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53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53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53"/>
          <p:cNvSpPr/>
          <p:nvPr/>
        </p:nvSpPr>
        <p:spPr>
          <a:xfrm>
            <a:off x="8247375" y="443475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53"/>
          <p:cNvSpPr/>
          <p:nvPr/>
        </p:nvSpPr>
        <p:spPr>
          <a:xfrm>
            <a:off x="8536500" y="39972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" name="Google Shape;1072;p53"/>
          <p:cNvSpPr/>
          <p:nvPr/>
        </p:nvSpPr>
        <p:spPr>
          <a:xfrm>
            <a:off x="445225" y="17493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5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4_1">
    <p:spTree>
      <p:nvGrpSpPr>
        <p:cNvPr id="1074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" name="Google Shape;1075;p54"/>
          <p:cNvSpPr txBox="1"/>
          <p:nvPr>
            <p:ph type="title"/>
          </p:nvPr>
        </p:nvSpPr>
        <p:spPr>
          <a:xfrm>
            <a:off x="1956600" y="1247934"/>
            <a:ext cx="52308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76" name="Google Shape;1076;p54"/>
          <p:cNvSpPr txBox="1"/>
          <p:nvPr>
            <p:ph idx="2" type="title"/>
          </p:nvPr>
        </p:nvSpPr>
        <p:spPr>
          <a:xfrm>
            <a:off x="3930900" y="539850"/>
            <a:ext cx="1282200" cy="66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77" name="Google Shape;1077;p54"/>
          <p:cNvSpPr txBox="1"/>
          <p:nvPr>
            <p:ph idx="1" type="subTitle"/>
          </p:nvPr>
        </p:nvSpPr>
        <p:spPr>
          <a:xfrm>
            <a:off x="2441700" y="2008420"/>
            <a:ext cx="4260600" cy="401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8" name="Google Shape;1078;p54"/>
          <p:cNvSpPr/>
          <p:nvPr/>
        </p:nvSpPr>
        <p:spPr>
          <a:xfrm rot="-1281874">
            <a:off x="7922161" y="158312"/>
            <a:ext cx="1118600" cy="312363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54"/>
          <p:cNvSpPr/>
          <p:nvPr/>
        </p:nvSpPr>
        <p:spPr>
          <a:xfrm rot="-1910206">
            <a:off x="8386109" y="214592"/>
            <a:ext cx="1118643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54"/>
          <p:cNvSpPr/>
          <p:nvPr/>
        </p:nvSpPr>
        <p:spPr>
          <a:xfrm rot="6701473">
            <a:off x="-622398" y="1423041"/>
            <a:ext cx="1560601" cy="1297277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1" name="Google Shape;1081;p54"/>
          <p:cNvGrpSpPr/>
          <p:nvPr/>
        </p:nvGrpSpPr>
        <p:grpSpPr>
          <a:xfrm>
            <a:off x="448352" y="2060238"/>
            <a:ext cx="315649" cy="349878"/>
            <a:chOff x="4846427" y="-66500"/>
            <a:chExt cx="315649" cy="349878"/>
          </a:xfrm>
        </p:grpSpPr>
        <p:sp>
          <p:nvSpPr>
            <p:cNvPr id="1082" name="Google Shape;1082;p54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54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54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54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6" name="Google Shape;1086;p54"/>
          <p:cNvSpPr/>
          <p:nvPr/>
        </p:nvSpPr>
        <p:spPr>
          <a:xfrm>
            <a:off x="496925" y="411040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54"/>
          <p:cNvSpPr/>
          <p:nvPr/>
        </p:nvSpPr>
        <p:spPr>
          <a:xfrm rot="210338">
            <a:off x="8812687" y="2371970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54"/>
          <p:cNvSpPr/>
          <p:nvPr/>
        </p:nvSpPr>
        <p:spPr>
          <a:xfrm rot="-10198699">
            <a:off x="1610366" y="-332559"/>
            <a:ext cx="1894964" cy="1037618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54"/>
          <p:cNvSpPr/>
          <p:nvPr/>
        </p:nvSpPr>
        <p:spPr>
          <a:xfrm>
            <a:off x="8846525" y="28905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5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4_1_1"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" name="Google Shape;1092;p55"/>
          <p:cNvSpPr/>
          <p:nvPr/>
        </p:nvSpPr>
        <p:spPr>
          <a:xfrm flipH="1" rot="-5641596">
            <a:off x="425340" y="41183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55"/>
          <p:cNvSpPr/>
          <p:nvPr/>
        </p:nvSpPr>
        <p:spPr>
          <a:xfrm flipH="1" rot="-4974102">
            <a:off x="479070" y="42710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55"/>
          <p:cNvSpPr/>
          <p:nvPr/>
        </p:nvSpPr>
        <p:spPr>
          <a:xfrm>
            <a:off x="8698200" y="42399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55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55"/>
          <p:cNvSpPr/>
          <p:nvPr/>
        </p:nvSpPr>
        <p:spPr>
          <a:xfrm rot="8586811">
            <a:off x="8201025" y="44498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55"/>
          <p:cNvSpPr txBox="1"/>
          <p:nvPr>
            <p:ph type="title"/>
          </p:nvPr>
        </p:nvSpPr>
        <p:spPr>
          <a:xfrm>
            <a:off x="3042450" y="3538775"/>
            <a:ext cx="30591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98" name="Google Shape;1098;p55"/>
          <p:cNvSpPr txBox="1"/>
          <p:nvPr>
            <p:ph idx="2" type="title"/>
          </p:nvPr>
        </p:nvSpPr>
        <p:spPr>
          <a:xfrm>
            <a:off x="3930900" y="2708404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99" name="Google Shape;1099;p55"/>
          <p:cNvSpPr txBox="1"/>
          <p:nvPr>
            <p:ph idx="1" type="subTitle"/>
          </p:nvPr>
        </p:nvSpPr>
        <p:spPr>
          <a:xfrm>
            <a:off x="2441700" y="4128642"/>
            <a:ext cx="42606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00" name="Google Shape;1100;p55"/>
          <p:cNvSpPr/>
          <p:nvPr/>
        </p:nvSpPr>
        <p:spPr>
          <a:xfrm rot="8749359">
            <a:off x="8311248" y="278408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1" name="Google Shape;1101;p55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1102" name="Google Shape;1102;p55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55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55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55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55"/>
          <p:cNvSpPr/>
          <p:nvPr/>
        </p:nvSpPr>
        <p:spPr>
          <a:xfrm rot="-1842127">
            <a:off x="-617496" y="-91035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5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4_1_1_1">
    <p:bg>
      <p:bgPr>
        <a:solidFill>
          <a:schemeClr val="accent4"/>
        </a:solidFill>
      </p:bgPr>
    </p:bg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" name="Google Shape;1109;p56"/>
          <p:cNvPicPr preferRelativeResize="0"/>
          <p:nvPr/>
        </p:nvPicPr>
        <p:blipFill rotWithShape="1">
          <a:blip r:embed="rId2">
            <a:alphaModFix amt="17000"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0" name="Google Shape;1110;p56"/>
          <p:cNvSpPr/>
          <p:nvPr/>
        </p:nvSpPr>
        <p:spPr>
          <a:xfrm flipH="1" rot="-5641596">
            <a:off x="8852427" y="39278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56"/>
          <p:cNvSpPr/>
          <p:nvPr/>
        </p:nvSpPr>
        <p:spPr>
          <a:xfrm flipH="1" rot="-4974102">
            <a:off x="8718195" y="43853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56"/>
          <p:cNvSpPr/>
          <p:nvPr/>
        </p:nvSpPr>
        <p:spPr>
          <a:xfrm>
            <a:off x="8852275" y="1430476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56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56"/>
          <p:cNvSpPr/>
          <p:nvPr/>
        </p:nvSpPr>
        <p:spPr>
          <a:xfrm rot="8586811">
            <a:off x="8782050" y="20503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56"/>
          <p:cNvSpPr txBox="1"/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116" name="Google Shape;1116;p56"/>
          <p:cNvSpPr txBox="1"/>
          <p:nvPr>
            <p:ph idx="2" type="title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117" name="Google Shape;1117;p56"/>
          <p:cNvSpPr txBox="1"/>
          <p:nvPr>
            <p:ph idx="1" type="subTitle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18" name="Google Shape;1118;p56"/>
          <p:cNvSpPr/>
          <p:nvPr/>
        </p:nvSpPr>
        <p:spPr>
          <a:xfrm rot="8749359">
            <a:off x="-406652" y="-321667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9" name="Google Shape;1119;p56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120" name="Google Shape;1120;p56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6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6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6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4" name="Google Shape;1124;p56"/>
          <p:cNvSpPr/>
          <p:nvPr/>
        </p:nvSpPr>
        <p:spPr>
          <a:xfrm rot="-1842127">
            <a:off x="8187654" y="-54840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56"/>
          <p:cNvSpPr/>
          <p:nvPr/>
        </p:nvSpPr>
        <p:spPr>
          <a:xfrm rot="-1842127">
            <a:off x="-817521" y="4165943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5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 1">
  <p:cSld name="BLANK_1_2">
    <p:spTree>
      <p:nvGrpSpPr>
        <p:cNvPr id="100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2"/>
          <p:cNvSpPr/>
          <p:nvPr/>
        </p:nvSpPr>
        <p:spPr>
          <a:xfrm rot="-780553">
            <a:off x="8208670" y="-285404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" name="Google Shape;102;p12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103" name="Google Shape;103;p12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2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2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2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2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12"/>
          <p:cNvSpPr/>
          <p:nvPr/>
        </p:nvSpPr>
        <p:spPr>
          <a:xfrm rot="-5030280">
            <a:off x="8402774" y="4361239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2"/>
          <p:cNvSpPr/>
          <p:nvPr/>
        </p:nvSpPr>
        <p:spPr>
          <a:xfrm rot="448387">
            <a:off x="182100" y="25708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" name="Google Shape;110;p12"/>
          <p:cNvGrpSpPr/>
          <p:nvPr/>
        </p:nvGrpSpPr>
        <p:grpSpPr>
          <a:xfrm>
            <a:off x="-158054" y="3664876"/>
            <a:ext cx="767865" cy="830189"/>
            <a:chOff x="8477171" y="29839"/>
            <a:chExt cx="767865" cy="830189"/>
          </a:xfrm>
        </p:grpSpPr>
        <p:sp>
          <p:nvSpPr>
            <p:cNvPr id="111" name="Google Shape;111;p12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2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2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" name="Google Shape;114;p12"/>
          <p:cNvSpPr/>
          <p:nvPr/>
        </p:nvSpPr>
        <p:spPr>
          <a:xfrm>
            <a:off x="8657900" y="32352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12"/>
          <p:cNvSpPr/>
          <p:nvPr/>
        </p:nvSpPr>
        <p:spPr>
          <a:xfrm>
            <a:off x="-198150" y="46966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12"/>
          <p:cNvSpPr txBox="1"/>
          <p:nvPr>
            <p:ph type="title"/>
          </p:nvPr>
        </p:nvSpPr>
        <p:spPr>
          <a:xfrm>
            <a:off x="1575625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17" name="Google Shape;117;p12"/>
          <p:cNvSpPr txBox="1"/>
          <p:nvPr>
            <p:ph idx="2" type="title"/>
          </p:nvPr>
        </p:nvSpPr>
        <p:spPr>
          <a:xfrm>
            <a:off x="80829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18" name="Google Shape;118;p12"/>
          <p:cNvSpPr txBox="1"/>
          <p:nvPr>
            <p:ph idx="1" type="subTitle"/>
          </p:nvPr>
        </p:nvSpPr>
        <p:spPr>
          <a:xfrm>
            <a:off x="1575625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9" name="Google Shape;119;p12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20" name="Google Shape;120;p12"/>
          <p:cNvSpPr txBox="1"/>
          <p:nvPr>
            <p:ph idx="4" type="title"/>
          </p:nvPr>
        </p:nvSpPr>
        <p:spPr>
          <a:xfrm>
            <a:off x="5440038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1" name="Google Shape;121;p12"/>
          <p:cNvSpPr txBox="1"/>
          <p:nvPr>
            <p:ph idx="5" type="title"/>
          </p:nvPr>
        </p:nvSpPr>
        <p:spPr>
          <a:xfrm>
            <a:off x="467841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2" name="Google Shape;122;p12"/>
          <p:cNvSpPr txBox="1"/>
          <p:nvPr>
            <p:ph idx="6" type="subTitle"/>
          </p:nvPr>
        </p:nvSpPr>
        <p:spPr>
          <a:xfrm>
            <a:off x="5440038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3" name="Google Shape;123;p12"/>
          <p:cNvSpPr txBox="1"/>
          <p:nvPr>
            <p:ph idx="7" type="title"/>
          </p:nvPr>
        </p:nvSpPr>
        <p:spPr>
          <a:xfrm>
            <a:off x="1575625" y="2445757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4" name="Google Shape;124;p12"/>
          <p:cNvSpPr txBox="1"/>
          <p:nvPr>
            <p:ph idx="8" type="title"/>
          </p:nvPr>
        </p:nvSpPr>
        <p:spPr>
          <a:xfrm>
            <a:off x="80829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5" name="Google Shape;125;p12"/>
          <p:cNvSpPr txBox="1"/>
          <p:nvPr>
            <p:ph idx="9" type="subTitle"/>
          </p:nvPr>
        </p:nvSpPr>
        <p:spPr>
          <a:xfrm>
            <a:off x="1575625" y="28124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6" name="Google Shape;126;p12"/>
          <p:cNvSpPr txBox="1"/>
          <p:nvPr>
            <p:ph idx="13" type="title"/>
          </p:nvPr>
        </p:nvSpPr>
        <p:spPr>
          <a:xfrm>
            <a:off x="5440038" y="2381158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7" name="Google Shape;127;p12"/>
          <p:cNvSpPr txBox="1"/>
          <p:nvPr>
            <p:ph idx="14" type="title"/>
          </p:nvPr>
        </p:nvSpPr>
        <p:spPr>
          <a:xfrm>
            <a:off x="467841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8" name="Google Shape;128;p12"/>
          <p:cNvSpPr txBox="1"/>
          <p:nvPr>
            <p:ph idx="15" type="subTitle"/>
          </p:nvPr>
        </p:nvSpPr>
        <p:spPr>
          <a:xfrm>
            <a:off x="5440038" y="27478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9" name="Google Shape;129;p12"/>
          <p:cNvSpPr/>
          <p:nvPr/>
        </p:nvSpPr>
        <p:spPr>
          <a:xfrm rot="532356">
            <a:off x="7814779" y="57800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12"/>
          <p:cNvSpPr txBox="1"/>
          <p:nvPr>
            <p:ph idx="16" type="title"/>
          </p:nvPr>
        </p:nvSpPr>
        <p:spPr>
          <a:xfrm>
            <a:off x="1575625" y="3676752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1" name="Google Shape;131;p12"/>
          <p:cNvSpPr txBox="1"/>
          <p:nvPr>
            <p:ph idx="17" type="title"/>
          </p:nvPr>
        </p:nvSpPr>
        <p:spPr>
          <a:xfrm>
            <a:off x="80829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2" name="Google Shape;132;p12"/>
          <p:cNvSpPr txBox="1"/>
          <p:nvPr>
            <p:ph idx="18" type="subTitle"/>
          </p:nvPr>
        </p:nvSpPr>
        <p:spPr>
          <a:xfrm>
            <a:off x="1575625" y="4038825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3" name="Google Shape;133;p12"/>
          <p:cNvSpPr txBox="1"/>
          <p:nvPr>
            <p:ph idx="19" type="title"/>
          </p:nvPr>
        </p:nvSpPr>
        <p:spPr>
          <a:xfrm>
            <a:off x="5440038" y="367674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4" name="Google Shape;134;p12"/>
          <p:cNvSpPr txBox="1"/>
          <p:nvPr>
            <p:ph idx="20" type="title"/>
          </p:nvPr>
        </p:nvSpPr>
        <p:spPr>
          <a:xfrm>
            <a:off x="467841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5" name="Google Shape;135;p12"/>
          <p:cNvSpPr txBox="1"/>
          <p:nvPr>
            <p:ph idx="21" type="subTitle"/>
          </p:nvPr>
        </p:nvSpPr>
        <p:spPr>
          <a:xfrm>
            <a:off x="5440038" y="403881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6" name="Google Shape;136;p1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bg>
      <p:bgPr>
        <a:solidFill>
          <a:schemeClr val="accent2"/>
        </a:solidFill>
      </p:bgPr>
    </p:bg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57"/>
          <p:cNvSpPr txBox="1"/>
          <p:nvPr>
            <p:ph type="ctrTitle"/>
          </p:nvPr>
        </p:nvSpPr>
        <p:spPr>
          <a:xfrm>
            <a:off x="4661600" y="627175"/>
            <a:ext cx="3755100" cy="104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29" name="Google Shape;1129;p57"/>
          <p:cNvSpPr txBox="1"/>
          <p:nvPr>
            <p:ph idx="1" type="subTitle"/>
          </p:nvPr>
        </p:nvSpPr>
        <p:spPr>
          <a:xfrm>
            <a:off x="4661600" y="1731250"/>
            <a:ext cx="37551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0" name="Google Shape;1130;p57"/>
          <p:cNvSpPr txBox="1"/>
          <p:nvPr/>
        </p:nvSpPr>
        <p:spPr>
          <a:xfrm>
            <a:off x="4731275" y="3297050"/>
            <a:ext cx="3674400" cy="83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and includes icons by Flaticon, and infographics &amp; images by Freepik</a:t>
            </a:r>
            <a:endParaRPr b="0" i="0" sz="1200" u="none" cap="none" strike="noStrike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131" name="Google Shape;1131;p57"/>
          <p:cNvSpPr/>
          <p:nvPr/>
        </p:nvSpPr>
        <p:spPr>
          <a:xfrm flipH="1" rot="9434923">
            <a:off x="-124062" y="-69001"/>
            <a:ext cx="1420942" cy="104442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57"/>
          <p:cNvSpPr/>
          <p:nvPr/>
        </p:nvSpPr>
        <p:spPr>
          <a:xfrm rot="5211650">
            <a:off x="8385027" y="4217534"/>
            <a:ext cx="373550" cy="1285465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57"/>
          <p:cNvSpPr/>
          <p:nvPr/>
        </p:nvSpPr>
        <p:spPr>
          <a:xfrm>
            <a:off x="-74150" y="769356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57"/>
          <p:cNvSpPr/>
          <p:nvPr/>
        </p:nvSpPr>
        <p:spPr>
          <a:xfrm rot="-466267">
            <a:off x="7124893" y="-28546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5" name="Google Shape;1135;p57"/>
          <p:cNvGrpSpPr/>
          <p:nvPr/>
        </p:nvGrpSpPr>
        <p:grpSpPr>
          <a:xfrm rot="-9849415">
            <a:off x="8485765" y="-73594"/>
            <a:ext cx="1270582" cy="1053607"/>
            <a:chOff x="-142022" y="90588"/>
            <a:chExt cx="1270599" cy="1053621"/>
          </a:xfrm>
        </p:grpSpPr>
        <p:sp>
          <p:nvSpPr>
            <p:cNvPr id="1136" name="Google Shape;1136;p57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7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7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7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7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7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7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7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7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7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7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7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7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7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0" name="Google Shape;1150;p57"/>
          <p:cNvSpPr/>
          <p:nvPr/>
        </p:nvSpPr>
        <p:spPr>
          <a:xfrm rot="4290012">
            <a:off x="8385032" y="4477303"/>
            <a:ext cx="373541" cy="1285434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1" name="Google Shape;1151;p57"/>
          <p:cNvGrpSpPr/>
          <p:nvPr/>
        </p:nvGrpSpPr>
        <p:grpSpPr>
          <a:xfrm>
            <a:off x="69402" y="4738963"/>
            <a:ext cx="315649" cy="349878"/>
            <a:chOff x="4846427" y="-66500"/>
            <a:chExt cx="315649" cy="349878"/>
          </a:xfrm>
        </p:grpSpPr>
        <p:sp>
          <p:nvSpPr>
            <p:cNvPr id="1152" name="Google Shape;1152;p57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7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57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57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6" name="Google Shape;1156;p5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157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5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3">
    <p:spTree>
      <p:nvGrpSpPr>
        <p:cNvPr id="1159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p59"/>
          <p:cNvSpPr/>
          <p:nvPr/>
        </p:nvSpPr>
        <p:spPr>
          <a:xfrm>
            <a:off x="247700" y="36652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59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2" name="Google Shape;1162;p59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1163" name="Google Shape;1163;p59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9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9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6" name="Google Shape;1166;p59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7" name="Google Shape;1167;p59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68" name="Google Shape;1168;p59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9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9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9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2" name="Google Shape;1172;p59"/>
          <p:cNvSpPr/>
          <p:nvPr/>
        </p:nvSpPr>
        <p:spPr>
          <a:xfrm>
            <a:off x="7852913" y="40635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59"/>
          <p:cNvSpPr/>
          <p:nvPr/>
        </p:nvSpPr>
        <p:spPr>
          <a:xfrm rot="-767104">
            <a:off x="-163503" y="-490454"/>
            <a:ext cx="1866306" cy="155140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59"/>
          <p:cNvSpPr/>
          <p:nvPr/>
        </p:nvSpPr>
        <p:spPr>
          <a:xfrm rot="448387">
            <a:off x="8368575" y="40793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59"/>
          <p:cNvSpPr/>
          <p:nvPr/>
        </p:nvSpPr>
        <p:spPr>
          <a:xfrm rot="831327">
            <a:off x="270368" y="974629"/>
            <a:ext cx="219837" cy="393416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59"/>
          <p:cNvSpPr/>
          <p:nvPr/>
        </p:nvSpPr>
        <p:spPr>
          <a:xfrm>
            <a:off x="1379388" y="2558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5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12">
    <p:spTree>
      <p:nvGrpSpPr>
        <p:cNvPr id="1178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9" name="Google Shape;1179;p60"/>
          <p:cNvGrpSpPr/>
          <p:nvPr/>
        </p:nvGrpSpPr>
        <p:grpSpPr>
          <a:xfrm flipH="1">
            <a:off x="-55872" y="4082537"/>
            <a:ext cx="1259010" cy="1313653"/>
            <a:chOff x="8085816" y="1478000"/>
            <a:chExt cx="1383680" cy="1443733"/>
          </a:xfrm>
        </p:grpSpPr>
        <p:sp>
          <p:nvSpPr>
            <p:cNvPr id="1180" name="Google Shape;1180;p6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6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6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6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60"/>
          <p:cNvSpPr/>
          <p:nvPr/>
        </p:nvSpPr>
        <p:spPr>
          <a:xfrm rot="-8317524">
            <a:off x="-49803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" name="Google Shape;1185;p60"/>
          <p:cNvSpPr/>
          <p:nvPr/>
        </p:nvSpPr>
        <p:spPr>
          <a:xfrm>
            <a:off x="7483525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6" name="Google Shape;1186;p60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87" name="Google Shape;1187;p60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60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60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60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60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60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60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60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60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60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60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60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60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60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1" name="Google Shape;1201;p60"/>
          <p:cNvSpPr/>
          <p:nvPr/>
        </p:nvSpPr>
        <p:spPr>
          <a:xfrm rot="-1095766">
            <a:off x="319644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2" name="Google Shape;1202;p60"/>
          <p:cNvGrpSpPr/>
          <p:nvPr/>
        </p:nvGrpSpPr>
        <p:grpSpPr>
          <a:xfrm>
            <a:off x="8500262" y="742199"/>
            <a:ext cx="538722" cy="479299"/>
            <a:chOff x="5927388" y="663096"/>
            <a:chExt cx="595931" cy="530198"/>
          </a:xfrm>
        </p:grpSpPr>
        <p:sp>
          <p:nvSpPr>
            <p:cNvPr id="1203" name="Google Shape;1203;p60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60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5" name="Google Shape;1205;p60"/>
          <p:cNvSpPr/>
          <p:nvPr/>
        </p:nvSpPr>
        <p:spPr>
          <a:xfrm>
            <a:off x="137317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" name="Google Shape;1206;p60"/>
          <p:cNvSpPr/>
          <p:nvPr/>
        </p:nvSpPr>
        <p:spPr>
          <a:xfrm flipH="1" rot="-5714785">
            <a:off x="8194575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" name="Google Shape;1207;p60"/>
          <p:cNvSpPr/>
          <p:nvPr/>
        </p:nvSpPr>
        <p:spPr>
          <a:xfrm flipH="1" rot="-4745172">
            <a:off x="8408408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6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12_1">
    <p:bg>
      <p:bgPr>
        <a:solidFill>
          <a:schemeClr val="accent4"/>
        </a:solidFill>
      </p:bgPr>
    </p:bg>
    <p:spTree>
      <p:nvGrpSpPr>
        <p:cNvPr id="1209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" name="Google Shape;1210;p61"/>
          <p:cNvGrpSpPr/>
          <p:nvPr/>
        </p:nvGrpSpPr>
        <p:grpSpPr>
          <a:xfrm>
            <a:off x="7785128" y="4082537"/>
            <a:ext cx="1259010" cy="1313653"/>
            <a:chOff x="8085816" y="1478000"/>
            <a:chExt cx="1383680" cy="1443733"/>
          </a:xfrm>
        </p:grpSpPr>
        <p:sp>
          <p:nvSpPr>
            <p:cNvPr id="1211" name="Google Shape;1211;p61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61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61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61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5" name="Google Shape;1215;p61"/>
          <p:cNvSpPr/>
          <p:nvPr/>
        </p:nvSpPr>
        <p:spPr>
          <a:xfrm flipH="1" rot="8317524">
            <a:off x="8209642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61"/>
          <p:cNvSpPr/>
          <p:nvPr/>
        </p:nvSpPr>
        <p:spPr>
          <a:xfrm flipH="1">
            <a:off x="-361612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7" name="Google Shape;1217;p61"/>
          <p:cNvGrpSpPr/>
          <p:nvPr/>
        </p:nvGrpSpPr>
        <p:grpSpPr>
          <a:xfrm flipH="1" rot="5400000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218" name="Google Shape;1218;p6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6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6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6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6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6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6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6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6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6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6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6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6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6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2" name="Google Shape;1232;p61"/>
          <p:cNvSpPr/>
          <p:nvPr/>
        </p:nvSpPr>
        <p:spPr>
          <a:xfrm flipH="1" rot="1095766">
            <a:off x="8352990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3" name="Google Shape;1233;p61"/>
          <p:cNvGrpSpPr/>
          <p:nvPr/>
        </p:nvGrpSpPr>
        <p:grpSpPr>
          <a:xfrm flipH="1">
            <a:off x="-50717" y="742199"/>
            <a:ext cx="538722" cy="479299"/>
            <a:chOff x="5927388" y="663096"/>
            <a:chExt cx="595931" cy="530198"/>
          </a:xfrm>
        </p:grpSpPr>
        <p:sp>
          <p:nvSpPr>
            <p:cNvPr id="1234" name="Google Shape;1234;p61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61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6" name="Google Shape;1236;p61"/>
          <p:cNvSpPr/>
          <p:nvPr/>
        </p:nvSpPr>
        <p:spPr>
          <a:xfrm flipH="1">
            <a:off x="8396768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" name="Google Shape;1237;p61"/>
          <p:cNvSpPr/>
          <p:nvPr/>
        </p:nvSpPr>
        <p:spPr>
          <a:xfrm rot="5714785">
            <a:off x="420106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" name="Google Shape;1238;p61"/>
          <p:cNvSpPr/>
          <p:nvPr/>
        </p:nvSpPr>
        <p:spPr>
          <a:xfrm rot="4745172">
            <a:off x="269134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" name="Google Shape;1239;p6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CUSTOM_12_1_1">
    <p:bg>
      <p:bgPr>
        <a:solidFill>
          <a:schemeClr val="accent2"/>
        </a:solidFill>
      </p:bgPr>
    </p:bg>
    <p:spTree>
      <p:nvGrpSpPr>
        <p:cNvPr id="1240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" name="Google Shape;1241;p62"/>
          <p:cNvGrpSpPr/>
          <p:nvPr/>
        </p:nvGrpSpPr>
        <p:grpSpPr>
          <a:xfrm flipH="1" rot="10800000">
            <a:off x="7785128" y="-407240"/>
            <a:ext cx="1259010" cy="1313653"/>
            <a:chOff x="8085816" y="1478000"/>
            <a:chExt cx="1383680" cy="1443733"/>
          </a:xfrm>
        </p:grpSpPr>
        <p:sp>
          <p:nvSpPr>
            <p:cNvPr id="1242" name="Google Shape;1242;p62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62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62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62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6" name="Google Shape;1246;p62"/>
          <p:cNvSpPr/>
          <p:nvPr/>
        </p:nvSpPr>
        <p:spPr>
          <a:xfrm rot="2482476">
            <a:off x="8209642" y="3884457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62"/>
          <p:cNvSpPr/>
          <p:nvPr/>
        </p:nvSpPr>
        <p:spPr>
          <a:xfrm rot="10800000">
            <a:off x="-361612" y="3844754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8" name="Google Shape;1248;p62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249" name="Google Shape;1249;p6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6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6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6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6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6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6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6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6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6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6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6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6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6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3" name="Google Shape;1263;p62"/>
          <p:cNvSpPr/>
          <p:nvPr/>
        </p:nvSpPr>
        <p:spPr>
          <a:xfrm rot="9704234">
            <a:off x="8352990" y="3258693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4" name="Google Shape;1264;p62"/>
          <p:cNvGrpSpPr/>
          <p:nvPr/>
        </p:nvGrpSpPr>
        <p:grpSpPr>
          <a:xfrm rot="10800000">
            <a:off x="-50717" y="3767452"/>
            <a:ext cx="538722" cy="479299"/>
            <a:chOff x="5927388" y="663096"/>
            <a:chExt cx="595931" cy="530198"/>
          </a:xfrm>
        </p:grpSpPr>
        <p:sp>
          <p:nvSpPr>
            <p:cNvPr id="1265" name="Google Shape;1265;p62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62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7" name="Google Shape;1267;p62"/>
          <p:cNvSpPr/>
          <p:nvPr/>
        </p:nvSpPr>
        <p:spPr>
          <a:xfrm rot="10800000">
            <a:off x="8396768" y="643252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" name="Google Shape;1268;p62"/>
          <p:cNvSpPr/>
          <p:nvPr/>
        </p:nvSpPr>
        <p:spPr>
          <a:xfrm flipH="1" rot="5085215">
            <a:off x="420106" y="-555111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9" name="Google Shape;1269;p62"/>
          <p:cNvSpPr/>
          <p:nvPr/>
        </p:nvSpPr>
        <p:spPr>
          <a:xfrm flipH="1" rot="6054828">
            <a:off x="269134" y="-182564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" name="Google Shape;1270;p6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13"/>
          <p:cNvSpPr/>
          <p:nvPr/>
        </p:nvSpPr>
        <p:spPr>
          <a:xfrm rot="487433">
            <a:off x="6748078" y="34235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13"/>
          <p:cNvSpPr/>
          <p:nvPr/>
        </p:nvSpPr>
        <p:spPr>
          <a:xfrm>
            <a:off x="0" y="38532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" name="Google Shape;140;p13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41" name="Google Shape;141;p13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3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3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3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3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3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3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3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3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3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3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3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3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3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" name="Google Shape;155;p13"/>
          <p:cNvSpPr/>
          <p:nvPr/>
        </p:nvSpPr>
        <p:spPr>
          <a:xfrm rot="-3030967">
            <a:off x="-265007" y="382631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" name="Google Shape;156;p13"/>
          <p:cNvGrpSpPr/>
          <p:nvPr/>
        </p:nvGrpSpPr>
        <p:grpSpPr>
          <a:xfrm>
            <a:off x="727287" y="3991176"/>
            <a:ext cx="1219992" cy="1237898"/>
            <a:chOff x="727287" y="3991176"/>
            <a:chExt cx="1219992" cy="1237898"/>
          </a:xfrm>
        </p:grpSpPr>
        <p:sp>
          <p:nvSpPr>
            <p:cNvPr id="157" name="Google Shape;157;p13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" name="Google Shape;161;p13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" name="Google Shape;162;p13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163" name="Google Shape;163;p13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" name="Google Shape;168;p13"/>
          <p:cNvSpPr/>
          <p:nvPr/>
        </p:nvSpPr>
        <p:spPr>
          <a:xfrm rot="-341310">
            <a:off x="8258869" y="11183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13"/>
          <p:cNvSpPr/>
          <p:nvPr/>
        </p:nvSpPr>
        <p:spPr>
          <a:xfrm>
            <a:off x="6133200" y="29688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170;p13"/>
          <p:cNvSpPr/>
          <p:nvPr/>
        </p:nvSpPr>
        <p:spPr>
          <a:xfrm>
            <a:off x="8395420" y="2670765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Google Shape;171;p13"/>
          <p:cNvSpPr/>
          <p:nvPr/>
        </p:nvSpPr>
        <p:spPr>
          <a:xfrm>
            <a:off x="7985025" y="2399850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" name="Google Shape;172;p13"/>
          <p:cNvSpPr/>
          <p:nvPr/>
        </p:nvSpPr>
        <p:spPr>
          <a:xfrm rot="-2048291">
            <a:off x="2863425" y="202663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173;p13"/>
          <p:cNvSpPr/>
          <p:nvPr/>
        </p:nvSpPr>
        <p:spPr>
          <a:xfrm>
            <a:off x="6896838" y="4807241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Google Shape;174;p13"/>
          <p:cNvSpPr/>
          <p:nvPr/>
        </p:nvSpPr>
        <p:spPr>
          <a:xfrm>
            <a:off x="6571588" y="4504700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13"/>
          <p:cNvSpPr/>
          <p:nvPr/>
        </p:nvSpPr>
        <p:spPr>
          <a:xfrm>
            <a:off x="593575" y="13625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" name="Google Shape;176;p13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177" name="Google Shape;177;p13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13"/>
          <p:cNvSpPr txBox="1"/>
          <p:nvPr>
            <p:ph idx="1" type="subTitle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2" name="Google Shape;182;p13"/>
          <p:cNvSpPr txBox="1"/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83" name="Google Shape;183;p1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14"/>
          <p:cNvSpPr/>
          <p:nvPr/>
        </p:nvSpPr>
        <p:spPr>
          <a:xfrm>
            <a:off x="5487927" y="-193969"/>
            <a:ext cx="876530" cy="92850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" name="Google Shape;186;p14"/>
          <p:cNvGrpSpPr/>
          <p:nvPr/>
        </p:nvGrpSpPr>
        <p:grpSpPr>
          <a:xfrm>
            <a:off x="6843207" y="4271795"/>
            <a:ext cx="1573481" cy="928493"/>
            <a:chOff x="7926850" y="4421175"/>
            <a:chExt cx="1320588" cy="779330"/>
          </a:xfrm>
        </p:grpSpPr>
        <p:sp>
          <p:nvSpPr>
            <p:cNvPr id="187" name="Google Shape;187;p14"/>
            <p:cNvSpPr/>
            <p:nvPr/>
          </p:nvSpPr>
          <p:spPr>
            <a:xfrm>
              <a:off x="8468093" y="4914954"/>
              <a:ext cx="253371" cy="257368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4"/>
            <p:cNvSpPr/>
            <p:nvPr/>
          </p:nvSpPr>
          <p:spPr>
            <a:xfrm>
              <a:off x="8249351" y="4711487"/>
              <a:ext cx="696479" cy="462457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4"/>
            <p:cNvSpPr/>
            <p:nvPr/>
          </p:nvSpPr>
          <p:spPr>
            <a:xfrm>
              <a:off x="7926850" y="4421175"/>
              <a:ext cx="1320588" cy="779330"/>
            </a:xfrm>
            <a:custGeom>
              <a:rect b="b" l="l" r="r" t="t"/>
              <a:pathLst>
                <a:path extrusionOk="0" h="29442" w="4989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14"/>
          <p:cNvGrpSpPr/>
          <p:nvPr/>
        </p:nvGrpSpPr>
        <p:grpSpPr>
          <a:xfrm>
            <a:off x="295547" y="4265443"/>
            <a:ext cx="483087" cy="429801"/>
            <a:chOff x="295547" y="4265443"/>
            <a:chExt cx="483087" cy="429801"/>
          </a:xfrm>
        </p:grpSpPr>
        <p:sp>
          <p:nvSpPr>
            <p:cNvPr id="191" name="Google Shape;191;p14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4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3" name="Google Shape;193;p14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4" name="Google Shape;194;p14"/>
          <p:cNvGrpSpPr/>
          <p:nvPr/>
        </p:nvGrpSpPr>
        <p:grpSpPr>
          <a:xfrm>
            <a:off x="5180204" y="-193951"/>
            <a:ext cx="483354" cy="535768"/>
            <a:chOff x="4846427" y="-66500"/>
            <a:chExt cx="315649" cy="349878"/>
          </a:xfrm>
        </p:grpSpPr>
        <p:sp>
          <p:nvSpPr>
            <p:cNvPr id="195" name="Google Shape;195;p14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4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4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4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" name="Google Shape;199;p14"/>
          <p:cNvSpPr txBox="1"/>
          <p:nvPr>
            <p:ph type="title"/>
          </p:nvPr>
        </p:nvSpPr>
        <p:spPr>
          <a:xfrm>
            <a:off x="4081175" y="2347425"/>
            <a:ext cx="4114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0" name="Google Shape;200;p14"/>
          <p:cNvSpPr txBox="1"/>
          <p:nvPr>
            <p:ph idx="2" type="title"/>
          </p:nvPr>
        </p:nvSpPr>
        <p:spPr>
          <a:xfrm>
            <a:off x="4081175" y="1534550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01" name="Google Shape;201;p14"/>
          <p:cNvSpPr txBox="1"/>
          <p:nvPr>
            <p:ph idx="1" type="subTitle"/>
          </p:nvPr>
        </p:nvSpPr>
        <p:spPr>
          <a:xfrm>
            <a:off x="4081175" y="3070750"/>
            <a:ext cx="4260600" cy="53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2" name="Google Shape;202;p1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3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15"/>
          <p:cNvSpPr/>
          <p:nvPr/>
        </p:nvSpPr>
        <p:spPr>
          <a:xfrm rot="8760841">
            <a:off x="7887244" y="3820761"/>
            <a:ext cx="1690652" cy="140538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5" name="Google Shape;205;p15"/>
          <p:cNvGrpSpPr/>
          <p:nvPr/>
        </p:nvGrpSpPr>
        <p:grpSpPr>
          <a:xfrm>
            <a:off x="-128479" y="3907789"/>
            <a:ext cx="767865" cy="830189"/>
            <a:chOff x="-128479" y="3907789"/>
            <a:chExt cx="767865" cy="830189"/>
          </a:xfrm>
        </p:grpSpPr>
        <p:sp>
          <p:nvSpPr>
            <p:cNvPr id="206" name="Google Shape;206;p15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5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5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" name="Google Shape;209;p15"/>
          <p:cNvSpPr/>
          <p:nvPr/>
        </p:nvSpPr>
        <p:spPr>
          <a:xfrm rot="-1443878">
            <a:off x="-125662" y="26289"/>
            <a:ext cx="1070224" cy="98662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15"/>
          <p:cNvSpPr/>
          <p:nvPr/>
        </p:nvSpPr>
        <p:spPr>
          <a:xfrm>
            <a:off x="639375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" name="Google Shape;211;p15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212" name="Google Shape;212;p15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5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5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5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5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" name="Google Shape;217;p15"/>
          <p:cNvSpPr/>
          <p:nvPr/>
        </p:nvSpPr>
        <p:spPr>
          <a:xfrm rot="6689635">
            <a:off x="8557534" y="-268893"/>
            <a:ext cx="373566" cy="1285518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" name="Google Shape;218;p15"/>
          <p:cNvGrpSpPr/>
          <p:nvPr/>
        </p:nvGrpSpPr>
        <p:grpSpPr>
          <a:xfrm>
            <a:off x="7915788" y="108771"/>
            <a:ext cx="595931" cy="530198"/>
            <a:chOff x="7915788" y="108771"/>
            <a:chExt cx="595931" cy="530198"/>
          </a:xfrm>
        </p:grpSpPr>
        <p:sp>
          <p:nvSpPr>
            <p:cNvPr id="219" name="Google Shape;219;p15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5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" name="Google Shape;221;p15"/>
          <p:cNvSpPr txBox="1"/>
          <p:nvPr>
            <p:ph idx="1" type="subTitle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" name="Google Shape;222;p15"/>
          <p:cNvSpPr txBox="1"/>
          <p:nvPr>
            <p:ph idx="2" type="subTitle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3" name="Google Shape;223;p15"/>
          <p:cNvSpPr txBox="1"/>
          <p:nvPr>
            <p:ph idx="3" type="subTitle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4" name="Google Shape;224;p15"/>
          <p:cNvSpPr txBox="1"/>
          <p:nvPr>
            <p:ph idx="4" type="subTitle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5" name="Google Shape;225;p15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26" name="Google Shape;226;p1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27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6"/>
          <p:cNvSpPr/>
          <p:nvPr/>
        </p:nvSpPr>
        <p:spPr>
          <a:xfrm rot="1563590">
            <a:off x="386286" y="4444939"/>
            <a:ext cx="1070209" cy="9866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16"/>
          <p:cNvSpPr/>
          <p:nvPr/>
        </p:nvSpPr>
        <p:spPr>
          <a:xfrm>
            <a:off x="8084150" y="-34102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16"/>
          <p:cNvSpPr/>
          <p:nvPr/>
        </p:nvSpPr>
        <p:spPr>
          <a:xfrm>
            <a:off x="7874302" y="164899"/>
            <a:ext cx="436021" cy="46194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16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232" name="Google Shape;232;p16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233" name="Google Shape;233;p16"/>
            <p:cNvSpPr/>
            <p:nvPr/>
          </p:nvSpPr>
          <p:spPr>
            <a:xfrm>
              <a:off x="370100" y="5460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6"/>
            <p:cNvSpPr/>
            <p:nvPr/>
          </p:nvSpPr>
          <p:spPr>
            <a:xfrm>
              <a:off x="547177" y="4346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6"/>
            <p:cNvSpPr/>
            <p:nvPr/>
          </p:nvSpPr>
          <p:spPr>
            <a:xfrm>
              <a:off x="403035" y="2389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6"/>
            <p:cNvSpPr/>
            <p:nvPr/>
          </p:nvSpPr>
          <p:spPr>
            <a:xfrm>
              <a:off x="223925" y="3563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6"/>
            <p:cNvSpPr/>
            <p:nvPr/>
          </p:nvSpPr>
          <p:spPr>
            <a:xfrm>
              <a:off x="629515" y="5469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8" name="Google Shape;238;p16"/>
          <p:cNvSpPr/>
          <p:nvPr/>
        </p:nvSpPr>
        <p:spPr>
          <a:xfrm rot="-584325">
            <a:off x="8540933" y="4826732"/>
            <a:ext cx="376727" cy="382670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16"/>
          <p:cNvSpPr/>
          <p:nvPr/>
        </p:nvSpPr>
        <p:spPr>
          <a:xfrm rot="-584325">
            <a:off x="8190241" y="4525643"/>
            <a:ext cx="1035566" cy="687609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" name="Google Shape;240;p16"/>
          <p:cNvGrpSpPr/>
          <p:nvPr/>
        </p:nvGrpSpPr>
        <p:grpSpPr>
          <a:xfrm>
            <a:off x="-82549" y="4170315"/>
            <a:ext cx="878866" cy="1093442"/>
            <a:chOff x="-82549" y="4170315"/>
            <a:chExt cx="878866" cy="1093442"/>
          </a:xfrm>
        </p:grpSpPr>
        <p:sp>
          <p:nvSpPr>
            <p:cNvPr id="241" name="Google Shape;241;p1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4" name="Google Shape;244;p1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39.xml"/><Relationship Id="rId42" Type="http://schemas.openxmlformats.org/officeDocument/2006/relationships/slideLayout" Target="../slideLayouts/slideLayout41.xml"/><Relationship Id="rId41" Type="http://schemas.openxmlformats.org/officeDocument/2006/relationships/slideLayout" Target="../slideLayouts/slideLayout40.xml"/><Relationship Id="rId44" Type="http://schemas.openxmlformats.org/officeDocument/2006/relationships/slideLayout" Target="../slideLayouts/slideLayout43.xml"/><Relationship Id="rId43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45.xml"/><Relationship Id="rId45" Type="http://schemas.openxmlformats.org/officeDocument/2006/relationships/slideLayout" Target="../slideLayouts/slideLayout44.xml"/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48" Type="http://schemas.openxmlformats.org/officeDocument/2006/relationships/slideLayout" Target="../slideLayouts/slideLayout47.xml"/><Relationship Id="rId47" Type="http://schemas.openxmlformats.org/officeDocument/2006/relationships/slideLayout" Target="../slideLayouts/slideLayout46.xml"/><Relationship Id="rId49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31" Type="http://schemas.openxmlformats.org/officeDocument/2006/relationships/slideLayout" Target="../slideLayouts/slideLayout30.xml"/><Relationship Id="rId30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32.xml"/><Relationship Id="rId32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34.xml"/><Relationship Id="rId34" Type="http://schemas.openxmlformats.org/officeDocument/2006/relationships/slideLayout" Target="../slideLayouts/slideLayout33.xml"/><Relationship Id="rId37" Type="http://schemas.openxmlformats.org/officeDocument/2006/relationships/slideLayout" Target="../slideLayouts/slideLayout36.xml"/><Relationship Id="rId36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38.xml"/><Relationship Id="rId38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26" Type="http://schemas.openxmlformats.org/officeDocument/2006/relationships/slideLayout" Target="../slideLayouts/slideLayout25.xml"/><Relationship Id="rId25" Type="http://schemas.openxmlformats.org/officeDocument/2006/relationships/slideLayout" Target="../slideLayouts/slideLayout24.xml"/><Relationship Id="rId28" Type="http://schemas.openxmlformats.org/officeDocument/2006/relationships/slideLayout" Target="../slideLayouts/slideLayout27.xml"/><Relationship Id="rId27" Type="http://schemas.openxmlformats.org/officeDocument/2006/relationships/slideLayout" Target="../slideLayouts/slideLayout26.xml"/><Relationship Id="rId29" Type="http://schemas.openxmlformats.org/officeDocument/2006/relationships/slideLayout" Target="../slideLayouts/slideLayout28.xml"/><Relationship Id="rId51" Type="http://schemas.openxmlformats.org/officeDocument/2006/relationships/slideLayout" Target="../slideLayouts/slideLayout50.xml"/><Relationship Id="rId50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52.xml"/><Relationship Id="rId52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10.xml"/><Relationship Id="rId5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9.xml"/><Relationship Id="rId54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12.xml"/><Relationship Id="rId57" Type="http://schemas.openxmlformats.org/officeDocument/2006/relationships/theme" Target="../theme/theme1.xml"/><Relationship Id="rId12" Type="http://schemas.openxmlformats.org/officeDocument/2006/relationships/slideLayout" Target="../slideLayouts/slideLayout11.xml"/><Relationship Id="rId56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7"/>
          <p:cNvPicPr preferRelativeResize="0"/>
          <p:nvPr/>
        </p:nvPicPr>
        <p:blipFill rotWithShape="1">
          <a:blip r:embed="rId1">
            <a:alphaModFix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7"/>
          <p:cNvSpPr txBox="1"/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/>
        </p:txBody>
      </p:sp>
      <p:sp>
        <p:nvSpPr>
          <p:cNvPr id="8" name="Google Shape;8;p7"/>
          <p:cNvSpPr txBox="1"/>
          <p:nvPr>
            <p:ph idx="1" type="body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9" name="Google Shape;9;p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</p:sldLayoutIdLst>
  <mc:AlternateContent>
    <mc:Choice Requires="p14">
      <p:transition spd="slow" p14:dur="2500">
        <p:fade/>
      </p:transition>
    </mc:Choice>
    <mc:Fallback>
      <p:transition spd="slow">
        <p:fade/>
      </p:transition>
    </mc:Fallback>
  </mc:AlternateConten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6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6.png"/><Relationship Id="rId4" Type="http://schemas.openxmlformats.org/officeDocument/2006/relationships/image" Target="../media/image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6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6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4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5" name="Google Shape;1275;p1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76" name="Google Shape;1276;p1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77" name="Google Shape;1277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78" name="Google Shape;1278;p1"/>
          <p:cNvSpPr txBox="1"/>
          <p:nvPr/>
        </p:nvSpPr>
        <p:spPr>
          <a:xfrm>
            <a:off x="2556525" y="1644975"/>
            <a:ext cx="3257100" cy="750000"/>
          </a:xfrm>
          <a:prstGeom prst="rect">
            <a:avLst/>
          </a:prstGeom>
          <a:solidFill>
            <a:srgbClr val="F4F1FC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rPr>
              <a:t>Show and tell</a:t>
            </a:r>
            <a:endParaRPr sz="3800">
              <a:solidFill>
                <a:schemeClr val="dk1"/>
              </a:solidFill>
              <a:latin typeface="Pacifico"/>
              <a:ea typeface="Pacifico"/>
              <a:cs typeface="Pacifico"/>
              <a:sym typeface="Pacifico"/>
            </a:endParaRPr>
          </a:p>
        </p:txBody>
      </p:sp>
      <p:sp>
        <p:nvSpPr>
          <p:cNvPr id="1279" name="Google Shape;1279;p1"/>
          <p:cNvSpPr/>
          <p:nvPr/>
        </p:nvSpPr>
        <p:spPr>
          <a:xfrm rot="-1951011">
            <a:off x="1408333" y="613968"/>
            <a:ext cx="548603" cy="585969"/>
          </a:xfrm>
          <a:prstGeom prst="smileyFace">
            <a:avLst>
              <a:gd fmla="val 4653" name="adj"/>
            </a:avLst>
          </a:prstGeom>
          <a:solidFill>
            <a:srgbClr val="FFE599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80" name="Google Shape;1280;p1"/>
          <p:cNvSpPr/>
          <p:nvPr/>
        </p:nvSpPr>
        <p:spPr>
          <a:xfrm>
            <a:off x="5930670" y="826178"/>
            <a:ext cx="1508868" cy="1079622"/>
          </a:xfrm>
          <a:prstGeom prst="irregularSeal2">
            <a:avLst/>
          </a:prstGeom>
          <a:solidFill>
            <a:srgbClr val="FFF2CC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81" name="Google Shape;1281;p1"/>
          <p:cNvSpPr/>
          <p:nvPr/>
        </p:nvSpPr>
        <p:spPr>
          <a:xfrm rot="2863643">
            <a:off x="6296325" y="671010"/>
            <a:ext cx="777577" cy="789004"/>
          </a:xfrm>
          <a:prstGeom prst="lightningBolt">
            <a:avLst/>
          </a:prstGeom>
          <a:solidFill>
            <a:srgbClr val="0C343D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82" name="Google Shape;1282;p1"/>
          <p:cNvSpPr/>
          <p:nvPr/>
        </p:nvSpPr>
        <p:spPr>
          <a:xfrm>
            <a:off x="6606475" y="1707500"/>
            <a:ext cx="176100" cy="198300"/>
          </a:xfrm>
          <a:prstGeom prst="ellipse">
            <a:avLst/>
          </a:prstGeom>
          <a:solidFill>
            <a:srgbClr val="0C343D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dur="10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86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2"/>
          <p:cNvSpPr txBox="1"/>
          <p:nvPr>
            <p:ph type="title"/>
          </p:nvPr>
        </p:nvSpPr>
        <p:spPr>
          <a:xfrm>
            <a:off x="0" y="38988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Introduction</a:t>
            </a:r>
            <a:endParaRPr/>
          </a:p>
        </p:txBody>
      </p:sp>
      <p:pic>
        <p:nvPicPr>
          <p:cNvPr id="1288" name="Google Shape;1288;p2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89" name="Google Shape;1289;p2"/>
          <p:cNvSpPr txBox="1"/>
          <p:nvPr/>
        </p:nvSpPr>
        <p:spPr>
          <a:xfrm>
            <a:off x="6830675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90" name="Google Shape;1290;p2"/>
          <p:cNvSpPr txBox="1"/>
          <p:nvPr>
            <p:ph idx="12" type="sldNum"/>
          </p:nvPr>
        </p:nvSpPr>
        <p:spPr>
          <a:xfrm>
            <a:off x="8739209" y="474990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291" name="Google Shape;1291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48575" y="613800"/>
            <a:ext cx="1684899" cy="1657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92" name="Google Shape;1292;p2"/>
          <p:cNvSpPr txBox="1"/>
          <p:nvPr/>
        </p:nvSpPr>
        <p:spPr>
          <a:xfrm>
            <a:off x="347675" y="748625"/>
            <a:ext cx="3742800" cy="281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Comfortaa Medium"/>
              <a:ea typeface="Comfortaa Medium"/>
              <a:cs typeface="Comfortaa Medium"/>
              <a:sym typeface="Comfortaa Medium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Hi my name is Yashica Mahendra. I like to draw, sing dance and learn how to code. I also like to go to school as much as i can. I am 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excellent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 in 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taking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  notes and am not the type of person who likes to skip school or hates school.  I like to play 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video games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 too. But i cant play them for a </a:t>
            </a:r>
            <a:r>
              <a:rPr lang="en">
                <a:solidFill>
                  <a:schemeClr val="dk2"/>
                </a:solidFill>
                <a:latin typeface="Comfortaa Medium"/>
                <a:ea typeface="Comfortaa Medium"/>
                <a:cs typeface="Comfortaa Medium"/>
                <a:sym typeface="Comfortaa Medium"/>
              </a:rPr>
              <a:t>reason that  you DO NOT need to know. I don't have that many friends because people think i'm a psycho because i can make a really creepy face. And most of my friends hear about that and say that they are not my friend.</a:t>
            </a:r>
            <a:endParaRPr>
              <a:solidFill>
                <a:schemeClr val="dk2"/>
              </a:solidFill>
              <a:latin typeface="Comfortaa Medium"/>
              <a:ea typeface="Comfortaa Medium"/>
              <a:cs typeface="Comfortaa Medium"/>
              <a:sym typeface="Comfortaa Medium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96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3"/>
          <p:cNvSpPr txBox="1"/>
          <p:nvPr>
            <p:ph type="title"/>
          </p:nvPr>
        </p:nvSpPr>
        <p:spPr>
          <a:xfrm>
            <a:off x="76075" y="679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Show and tell topic</a:t>
            </a:r>
            <a:endParaRPr/>
          </a:p>
        </p:txBody>
      </p:sp>
      <p:pic>
        <p:nvPicPr>
          <p:cNvPr id="1298" name="Google Shape;1298;p3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99" name="Google Shape;1299;p3"/>
          <p:cNvSpPr txBox="1"/>
          <p:nvPr/>
        </p:nvSpPr>
        <p:spPr>
          <a:xfrm>
            <a:off x="290850" y="945300"/>
            <a:ext cx="8405100" cy="3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My topic is a combination of name tag, music and dice.  The main one is music.I chose this because  </a:t>
            </a: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i wanted</a:t>
            </a: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 it to be </a:t>
            </a: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a challenge</a:t>
            </a: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, but  not to hard.  This is how it works:</a:t>
            </a:r>
            <a:endParaRPr>
              <a:solidFill>
                <a:schemeClr val="dk2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 1.Shake to play music</a:t>
            </a:r>
            <a:endParaRPr>
              <a:solidFill>
                <a:schemeClr val="dk2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2. Button a to show name tag</a:t>
            </a:r>
            <a:endParaRPr>
              <a:solidFill>
                <a:schemeClr val="dk2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Comfortaa"/>
                <a:ea typeface="Comfortaa"/>
                <a:cs typeface="Comfortaa"/>
                <a:sym typeface="Comfortaa"/>
              </a:rPr>
              <a:t>3. Button b for  the dice.</a:t>
            </a:r>
            <a:endParaRPr>
              <a:solidFill>
                <a:schemeClr val="dk2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3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4" name="Google Shape;1304;p4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541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5" name="Google Shape;1305;p4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06" name="Google Shape;1306;p4"/>
          <p:cNvSpPr txBox="1"/>
          <p:nvPr>
            <p:ph type="title"/>
          </p:nvPr>
        </p:nvSpPr>
        <p:spPr>
          <a:xfrm>
            <a:off x="0" y="38975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" sz="2500"/>
              <a:t>Project highlights</a:t>
            </a:r>
            <a:endParaRPr sz="2500"/>
          </a:p>
        </p:txBody>
      </p:sp>
      <p:sp>
        <p:nvSpPr>
          <p:cNvPr id="1307" name="Google Shape;1307;p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08" name="Google Shape;1308;p4"/>
          <p:cNvSpPr txBox="1"/>
          <p:nvPr/>
        </p:nvSpPr>
        <p:spPr>
          <a:xfrm>
            <a:off x="729650" y="612875"/>
            <a:ext cx="7014900" cy="395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This is how my project works: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With music.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play,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 I can  keep some notes, for example like this: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'C4:2','C4:2','D4:4','C4:4','F4:4','E4:8',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'C4:2','C4:2','D4:4','C4:4','G4:4','F4:8',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'C4:2','C4:2','C5:4','A4:4','F4:4','E4:4','D4:8',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'Bb4:2','Bb4:2','A4:4','F4:4','G4:4','F4:8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 I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don't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remember what the letters and numbers mean but they do mean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something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To play music, you also need to add import music.  To do the dice , we use  import random and random. Randint. And last but not least, you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don't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need to change anything to  do the name tag. ( in the micro:bit simulator we use we dont . you have to  delete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everything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except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 from microbit import*. )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And now, i want to thank all the people who helped me do this project.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Thank you to my parents who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guided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me through all the problems i had in doing this even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though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it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wasn't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correct.( they tried their best!)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And i want to thank my teachers for teaching us all the things we need to do this project and correcting me.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2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p5"/>
          <p:cNvSpPr/>
          <p:nvPr/>
        </p:nvSpPr>
        <p:spPr>
          <a:xfrm rot="448387">
            <a:off x="1029800" y="9603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5"/>
          <p:cNvSpPr/>
          <p:nvPr/>
        </p:nvSpPr>
        <p:spPr>
          <a:xfrm>
            <a:off x="6477225" y="379110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5"/>
          <p:cNvSpPr txBox="1"/>
          <p:nvPr/>
        </p:nvSpPr>
        <p:spPr>
          <a:xfrm>
            <a:off x="1542750" y="1672700"/>
            <a:ext cx="6419400" cy="153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lang="en" sz="4400">
                <a:solidFill>
                  <a:schemeClr val="accent5"/>
                </a:solidFill>
                <a:latin typeface="Pacifico"/>
                <a:ea typeface="Pacifico"/>
                <a:cs typeface="Pacifico"/>
                <a:sym typeface="Pacifico"/>
              </a:rPr>
              <a:t>        Thank you!</a:t>
            </a:r>
            <a:endParaRPr b="1" sz="4400">
              <a:solidFill>
                <a:schemeClr val="accent5"/>
              </a:solidFill>
              <a:latin typeface="Pacifico"/>
              <a:ea typeface="Pacifico"/>
              <a:cs typeface="Pacifico"/>
              <a:sym typeface="Pacific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lang="en" sz="4400">
                <a:solidFill>
                  <a:schemeClr val="accent5"/>
                </a:solidFill>
                <a:latin typeface="Pacifico"/>
                <a:ea typeface="Pacifico"/>
                <a:cs typeface="Pacifico"/>
                <a:sym typeface="Pacifico"/>
              </a:rPr>
              <a:t>  And happy </a:t>
            </a:r>
            <a:r>
              <a:rPr b="1" lang="en" sz="4400">
                <a:solidFill>
                  <a:schemeClr val="accent5"/>
                </a:solidFill>
                <a:latin typeface="Pacifico"/>
                <a:ea typeface="Pacifico"/>
                <a:cs typeface="Pacifico"/>
                <a:sym typeface="Pacifico"/>
              </a:rPr>
              <a:t>learning!</a:t>
            </a:r>
            <a:endParaRPr b="1" sz="4400">
              <a:solidFill>
                <a:schemeClr val="accent5"/>
              </a:solidFill>
              <a:latin typeface="Pacifico"/>
              <a:ea typeface="Pacifico"/>
              <a:cs typeface="Pacifico"/>
              <a:sym typeface="Pacifico"/>
            </a:endParaRPr>
          </a:p>
        </p:txBody>
      </p:sp>
      <p:sp>
        <p:nvSpPr>
          <p:cNvPr id="1316" name="Google Shape;1316;p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17" name="Google Shape;1317;p5"/>
          <p:cNvSpPr/>
          <p:nvPr/>
        </p:nvSpPr>
        <p:spPr>
          <a:xfrm rot="-1509558">
            <a:off x="2225336" y="1287703"/>
            <a:ext cx="481257" cy="393484"/>
          </a:xfrm>
          <a:prstGeom prst="hear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318" name="Google Shape;1318;p5"/>
          <p:cNvSpPr/>
          <p:nvPr/>
        </p:nvSpPr>
        <p:spPr>
          <a:xfrm rot="1759266">
            <a:off x="6278390" y="1328233"/>
            <a:ext cx="332038" cy="316856"/>
          </a:xfrm>
          <a:prstGeom prst="star4">
            <a:avLst>
              <a:gd fmla="val 12500" name="adj"/>
            </a:avLst>
          </a:prstGeom>
          <a:solidFill>
            <a:srgbClr val="FFF29A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319" name="Google Shape;1319;p5"/>
          <p:cNvSpPr/>
          <p:nvPr/>
        </p:nvSpPr>
        <p:spPr>
          <a:xfrm rot="-1409047">
            <a:off x="4588944" y="667306"/>
            <a:ext cx="331999" cy="673807"/>
          </a:xfrm>
          <a:prstGeom prst="moon">
            <a:avLst>
              <a:gd fmla="val 50000" name="adj"/>
            </a:avLst>
          </a:prstGeom>
          <a:solidFill>
            <a:srgbClr val="FCFFCA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23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4" name="Google Shape;1324;p6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904978" y="0"/>
            <a:ext cx="1333424" cy="39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5" name="Google Shape;1325;p6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26" name="Google Shape;1326;p6"/>
          <p:cNvSpPr txBox="1"/>
          <p:nvPr/>
        </p:nvSpPr>
        <p:spPr>
          <a:xfrm>
            <a:off x="2342400" y="1757975"/>
            <a:ext cx="4459200" cy="1200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lang="en" sz="6600">
                <a:solidFill>
                  <a:srgbClr val="252831"/>
                </a:solidFill>
                <a:latin typeface="Pacifico"/>
                <a:ea typeface="Pacifico"/>
                <a:cs typeface="Pacifico"/>
                <a:sym typeface="Pacifico"/>
              </a:rPr>
              <a:t>Thank you!</a:t>
            </a:r>
            <a:endParaRPr b="1" i="0" sz="6600" u="none" cap="none" strike="noStrike">
              <a:solidFill>
                <a:srgbClr val="252831"/>
              </a:solidFill>
              <a:latin typeface="Pacifico"/>
              <a:ea typeface="Pacifico"/>
              <a:cs typeface="Pacifico"/>
              <a:sym typeface="Pacifico"/>
            </a:endParaRPr>
          </a:p>
        </p:txBody>
      </p:sp>
      <p:sp>
        <p:nvSpPr>
          <p:cNvPr id="1327" name="Google Shape;1327;p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28" name="Google Shape;1328;p6"/>
          <p:cNvSpPr txBox="1"/>
          <p:nvPr/>
        </p:nvSpPr>
        <p:spPr>
          <a:xfrm>
            <a:off x="3915900" y="2627075"/>
            <a:ext cx="1144200" cy="18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  <a:latin typeface="Caveat"/>
                <a:ea typeface="Caveat"/>
                <a:cs typeface="Caveat"/>
                <a:sym typeface="Caveat"/>
              </a:rPr>
              <a:t>Thank you</a:t>
            </a:r>
            <a:endParaRPr b="1">
              <a:solidFill>
                <a:schemeClr val="dk2"/>
              </a:solidFill>
              <a:latin typeface="Caveat"/>
              <a:ea typeface="Caveat"/>
              <a:cs typeface="Caveat"/>
              <a:sym typeface="Caveat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Art Subject for Elementary - 2nd Grade: Music XL by Slidesgo">
  <a:themeElements>
    <a:clrScheme name="Simple Light">
      <a:dk1>
        <a:srgbClr val="5653DF"/>
      </a:dk1>
      <a:lt1>
        <a:srgbClr val="F4F1FC"/>
      </a:lt1>
      <a:dk2>
        <a:srgbClr val="434738"/>
      </a:dk2>
      <a:lt2>
        <a:srgbClr val="D2CCFD"/>
      </a:lt2>
      <a:accent1>
        <a:srgbClr val="9F82FE"/>
      </a:accent1>
      <a:accent2>
        <a:srgbClr val="B5A2FD"/>
      </a:accent2>
      <a:accent3>
        <a:srgbClr val="CD80FE"/>
      </a:accent3>
      <a:accent4>
        <a:srgbClr val="CAC7C4"/>
      </a:accent4>
      <a:accent5>
        <a:srgbClr val="FFFFFF"/>
      </a:accent5>
      <a:accent6>
        <a:srgbClr val="FFFFFF"/>
      </a:accent6>
      <a:hlink>
        <a:srgbClr val="4347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